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58" r:id="rId4"/>
    <p:sldId id="261" r:id="rId5"/>
    <p:sldId id="264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9" d="100"/>
          <a:sy n="29" d="100"/>
        </p:scale>
        <p:origin x="96" y="12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77168" y="615553"/>
            <a:ext cx="13349763" cy="123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7302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97533" y="615553"/>
            <a:ext cx="14909032" cy="123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31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9300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700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326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29950" y="569481"/>
            <a:ext cx="18244198" cy="885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17102" y="3118094"/>
            <a:ext cx="17469895" cy="5989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82034" y="487808"/>
            <a:ext cx="18140031" cy="1021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28626" y="2322307"/>
            <a:ext cx="17846846" cy="5579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716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uv2code.com/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hyperlink" Target="http://www.luv2code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uv2code.com/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luv2cod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hyperlink" Target="http://www.luv2code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71502" y="7987056"/>
            <a:ext cx="845819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80" dirty="0">
                <a:solidFill>
                  <a:srgbClr val="314864"/>
                </a:solidFill>
                <a:latin typeface="Microsoft Tai Le"/>
                <a:cs typeface="Microsoft Tai Le"/>
              </a:rPr>
              <a:t>m</a:t>
            </a:r>
            <a:endParaRPr sz="7400">
              <a:latin typeface="Microsoft Tai Le"/>
              <a:cs typeface="Microsoft Tai L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15"/>
              </a:spcBef>
            </a:pPr>
            <a:r>
              <a:rPr spc="-155" dirty="0"/>
              <a:t>Custo</a:t>
            </a:r>
            <a:r>
              <a:rPr spc="10" dirty="0"/>
              <a:t>m</a:t>
            </a:r>
            <a:r>
              <a:rPr spc="-605" dirty="0"/>
              <a:t> </a:t>
            </a:r>
            <a:r>
              <a:rPr spc="-155" dirty="0"/>
              <a:t>Acces</a:t>
            </a:r>
            <a:r>
              <a:rPr spc="5" dirty="0"/>
              <a:t>s</a:t>
            </a:r>
            <a:r>
              <a:rPr spc="-315" dirty="0"/>
              <a:t> </a:t>
            </a:r>
            <a:r>
              <a:rPr spc="-155" dirty="0"/>
              <a:t>Denie</a:t>
            </a:r>
            <a:r>
              <a:rPr spc="5" dirty="0"/>
              <a:t>d</a:t>
            </a:r>
            <a:r>
              <a:rPr spc="-315" dirty="0"/>
              <a:t> </a:t>
            </a:r>
            <a:r>
              <a:rPr spc="-155" dirty="0"/>
              <a:t>Page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5863" y="8188232"/>
              <a:ext cx="1256506" cy="513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2671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75" dirty="0"/>
              <a:t>Sprin</a:t>
            </a:r>
            <a:r>
              <a:rPr spc="325" dirty="0"/>
              <a:t>g</a:t>
            </a:r>
            <a:r>
              <a:rPr spc="-75" dirty="0"/>
              <a:t> </a:t>
            </a:r>
            <a:r>
              <a:rPr spc="110" dirty="0"/>
              <a:t>Securit</a:t>
            </a:r>
            <a:r>
              <a:rPr spc="285" dirty="0"/>
              <a:t>y</a:t>
            </a:r>
            <a:r>
              <a:rPr spc="-75" dirty="0"/>
              <a:t> </a:t>
            </a:r>
            <a:r>
              <a:rPr spc="145" dirty="0"/>
              <a:t>JS</a:t>
            </a:r>
            <a:r>
              <a:rPr spc="325" dirty="0"/>
              <a:t>P</a:t>
            </a:r>
            <a:r>
              <a:rPr spc="-660" dirty="0"/>
              <a:t> </a:t>
            </a:r>
            <a:r>
              <a:rPr spc="-685" dirty="0"/>
              <a:t>T</a:t>
            </a:r>
            <a:r>
              <a:rPr spc="80" dirty="0"/>
              <a:t>ags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3186" y="2775221"/>
            <a:ext cx="18688685" cy="6144895"/>
            <a:chOff x="603186" y="2775221"/>
            <a:chExt cx="18688685" cy="6144895"/>
          </a:xfrm>
        </p:grpSpPr>
        <p:sp>
          <p:nvSpPr>
            <p:cNvPr id="4" name="object 4"/>
            <p:cNvSpPr/>
            <p:nvPr/>
          </p:nvSpPr>
          <p:spPr>
            <a:xfrm>
              <a:off x="781191" y="2890401"/>
              <a:ext cx="18332450" cy="5684520"/>
            </a:xfrm>
            <a:custGeom>
              <a:avLst/>
              <a:gdLst/>
              <a:ahLst/>
              <a:cxnLst/>
              <a:rect l="l" t="t" r="r" b="b"/>
              <a:pathLst>
                <a:path w="18332450" h="5684520">
                  <a:moveTo>
                    <a:pt x="0" y="0"/>
                  </a:moveTo>
                  <a:lnTo>
                    <a:pt x="18332299" y="0"/>
                  </a:lnTo>
                  <a:lnTo>
                    <a:pt x="18332299" y="5684049"/>
                  </a:lnTo>
                  <a:lnTo>
                    <a:pt x="0" y="56840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186" y="2775221"/>
              <a:ext cx="18688310" cy="614476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23917" y="2877264"/>
            <a:ext cx="15483205" cy="5579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405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…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4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4E9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security:authorize</a:t>
            </a:r>
            <a:r>
              <a:rPr kumimoji="0" sz="3450" b="1" i="0" u="none" strike="noStrike" kern="1200" cap="none" spc="15" normalizeH="0" baseline="0" noProof="0" dirty="0">
                <a:ln>
                  <a:noFill/>
                </a:ln>
                <a:solidFill>
                  <a:srgbClr val="4E9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932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access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=</a:t>
            </a:r>
            <a:r>
              <a:rPr kumimoji="0" sz="3450" b="1" i="1" u="none" strike="noStrike" kern="1200" cap="none" spc="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"hasRole('MANAGER')"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577850" marR="0" lvl="0" indent="0" algn="l" defTabSz="914400" rtl="0" eaLnBrk="1" fontAlgn="auto" latinLnBrk="0" hangingPunct="1">
              <a:lnSpc>
                <a:spcPts val="405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4E9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897380" marR="5080" lvl="0" indent="-415290" algn="l" defTabSz="914400" rtl="0" eaLnBrk="1" fontAlgn="auto" latinLnBrk="0" hangingPunct="1">
              <a:lnSpc>
                <a:spcPts val="396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4E9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</a:t>
            </a:r>
            <a:r>
              <a:rPr kumimoji="0" sz="3450" b="1" i="0" u="none" strike="noStrike" kern="1200" cap="none" spc="30" normalizeH="0" baseline="0" noProof="0" dirty="0">
                <a:ln>
                  <a:noFill/>
                </a:ln>
                <a:solidFill>
                  <a:srgbClr val="4E9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932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href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=</a:t>
            </a:r>
            <a:r>
              <a:rPr kumimoji="0" sz="3450" b="1" i="1" u="none" strike="noStrike" kern="1200" cap="none" spc="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“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${pageContext.request.contextPath}</a:t>
            </a:r>
            <a:r>
              <a:rPr kumimoji="0" sz="3450" b="1" i="1" u="none" strike="noStrike" kern="1200" cap="none" spc="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/leaders"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 </a:t>
            </a:r>
            <a:r>
              <a:rPr kumimoji="0" sz="3450" b="1" i="0" u="none" strike="noStrike" kern="1200" cap="none" spc="-205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Leadership Meeting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369695" marR="0" lvl="0" indent="0" algn="l" defTabSz="914400" rtl="0" eaLnBrk="1" fontAlgn="auto" latinLnBrk="0" hangingPunct="1">
              <a:lnSpc>
                <a:spcPts val="3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4E9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331595" marR="0" lvl="0" indent="0" algn="l" defTabSz="914400" rtl="0" eaLnBrk="1" fontAlgn="auto" latinLnBrk="0" hangingPunct="1">
              <a:lnSpc>
                <a:spcPts val="395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(Only</a:t>
            </a:r>
            <a:r>
              <a:rPr kumimoji="0" sz="34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for</a:t>
            </a:r>
            <a:r>
              <a:rPr kumimoji="0" sz="34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Manager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peeps)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577850" marR="0" lvl="0" indent="0" algn="l" defTabSz="914400" rtl="0" eaLnBrk="1" fontAlgn="auto" latinLnBrk="0" hangingPunct="1">
              <a:lnSpc>
                <a:spcPts val="4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4E9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006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4E9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security:authorize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850350" y="0"/>
            <a:ext cx="9190355" cy="5422265"/>
            <a:chOff x="10850350" y="0"/>
            <a:chExt cx="9190355" cy="542226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0350" y="0"/>
              <a:ext cx="9189837" cy="54220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69185" y="567197"/>
              <a:ext cx="8352164" cy="340696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269185" y="567197"/>
              <a:ext cx="8352790" cy="3407410"/>
            </a:xfrm>
            <a:custGeom>
              <a:avLst/>
              <a:gdLst/>
              <a:ahLst/>
              <a:cxnLst/>
              <a:rect l="l" t="t" r="r" b="b"/>
              <a:pathLst>
                <a:path w="8352790" h="3407410">
                  <a:moveTo>
                    <a:pt x="4288152" y="2035605"/>
                  </a:moveTo>
                  <a:lnTo>
                    <a:pt x="4078409" y="2035605"/>
                  </a:lnTo>
                  <a:lnTo>
                    <a:pt x="4183118" y="3406964"/>
                  </a:lnTo>
                  <a:lnTo>
                    <a:pt x="4288152" y="2035605"/>
                  </a:lnTo>
                  <a:close/>
                </a:path>
                <a:path w="8352790" h="3407410">
                  <a:moveTo>
                    <a:pt x="8299810" y="0"/>
                  </a:moveTo>
                  <a:lnTo>
                    <a:pt x="52354" y="0"/>
                  </a:lnTo>
                  <a:lnTo>
                    <a:pt x="31977" y="4114"/>
                  </a:lnTo>
                  <a:lnTo>
                    <a:pt x="15335" y="15335"/>
                  </a:lnTo>
                  <a:lnTo>
                    <a:pt x="4114" y="31977"/>
                  </a:lnTo>
                  <a:lnTo>
                    <a:pt x="0" y="52354"/>
                  </a:lnTo>
                  <a:lnTo>
                    <a:pt x="0" y="1983250"/>
                  </a:lnTo>
                  <a:lnTo>
                    <a:pt x="4114" y="2003629"/>
                  </a:lnTo>
                  <a:lnTo>
                    <a:pt x="15335" y="2020270"/>
                  </a:lnTo>
                  <a:lnTo>
                    <a:pt x="31977" y="2031490"/>
                  </a:lnTo>
                  <a:lnTo>
                    <a:pt x="52354" y="2035605"/>
                  </a:lnTo>
                  <a:lnTo>
                    <a:pt x="8299810" y="2035605"/>
                  </a:lnTo>
                  <a:lnTo>
                    <a:pt x="8320191" y="2031490"/>
                  </a:lnTo>
                  <a:lnTo>
                    <a:pt x="8336832" y="2020270"/>
                  </a:lnTo>
                  <a:lnTo>
                    <a:pt x="8348051" y="2003629"/>
                  </a:lnTo>
                  <a:lnTo>
                    <a:pt x="8352164" y="1983250"/>
                  </a:lnTo>
                  <a:lnTo>
                    <a:pt x="8352164" y="52354"/>
                  </a:lnTo>
                  <a:lnTo>
                    <a:pt x="8348055" y="31977"/>
                  </a:lnTo>
                  <a:lnTo>
                    <a:pt x="8336836" y="15335"/>
                  </a:lnTo>
                  <a:lnTo>
                    <a:pt x="8320192" y="4114"/>
                  </a:lnTo>
                  <a:lnTo>
                    <a:pt x="8299810" y="0"/>
                  </a:lnTo>
                  <a:close/>
                </a:path>
              </a:pathLst>
            </a:custGeom>
            <a:solidFill>
              <a:srgbClr val="42613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547157" y="940150"/>
            <a:ext cx="7789545" cy="120459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499235" marR="5080" lvl="0" indent="-1487170" algn="l" defTabSz="914400" rtl="0" eaLnBrk="1" fontAlgn="auto" latinLnBrk="0" hangingPunct="1">
              <a:lnSpc>
                <a:spcPts val="453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Only show this section for users </a:t>
            </a:r>
            <a:r>
              <a:rPr kumimoji="0" sz="3950" b="1" i="0" u="none" strike="noStrike" kern="1200" cap="none" spc="-10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r>
              <a:rPr kumimoji="0" sz="39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MANAGER</a:t>
            </a:r>
            <a:r>
              <a:rPr kumimoji="0" sz="39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role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0522" y="4230377"/>
            <a:ext cx="18214340" cy="5804535"/>
            <a:chOff x="820522" y="4230377"/>
            <a:chExt cx="18214340" cy="580453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0522" y="4230377"/>
              <a:ext cx="18213903" cy="35941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3309" y="7292898"/>
              <a:ext cx="8456875" cy="27414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77700" y="7340090"/>
              <a:ext cx="8324353" cy="261772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175664" y="7337587"/>
              <a:ext cx="8331834" cy="2616200"/>
            </a:xfrm>
            <a:custGeom>
              <a:avLst/>
              <a:gdLst/>
              <a:ahLst/>
              <a:cxnLst/>
              <a:rect l="l" t="t" r="r" b="b"/>
              <a:pathLst>
                <a:path w="8331834" h="2616200">
                  <a:moveTo>
                    <a:pt x="0" y="0"/>
                  </a:moveTo>
                  <a:lnTo>
                    <a:pt x="0" y="2615758"/>
                  </a:lnTo>
                  <a:lnTo>
                    <a:pt x="8331224" y="2615758"/>
                  </a:lnTo>
                  <a:lnTo>
                    <a:pt x="8331224" y="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8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5665" y="2924379"/>
            <a:ext cx="18705830" cy="4624070"/>
            <a:chOff x="935665" y="2924379"/>
            <a:chExt cx="18705830" cy="46240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803" y="2924379"/>
              <a:ext cx="10680952" cy="33824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0855" y="2973731"/>
              <a:ext cx="10554652" cy="325644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31158" y="2969067"/>
              <a:ext cx="10555605" cy="3256915"/>
            </a:xfrm>
            <a:custGeom>
              <a:avLst/>
              <a:gdLst/>
              <a:ahLst/>
              <a:cxnLst/>
              <a:rect l="l" t="t" r="r" b="b"/>
              <a:pathLst>
                <a:path w="10555605" h="3256915">
                  <a:moveTo>
                    <a:pt x="0" y="0"/>
                  </a:moveTo>
                  <a:lnTo>
                    <a:pt x="0" y="3256772"/>
                  </a:lnTo>
                  <a:lnTo>
                    <a:pt x="10555301" y="3256772"/>
                  </a:lnTo>
                  <a:lnTo>
                    <a:pt x="10555301" y="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972495" y="4941671"/>
              <a:ext cx="9587230" cy="1104265"/>
            </a:xfrm>
            <a:custGeom>
              <a:avLst/>
              <a:gdLst/>
              <a:ahLst/>
              <a:cxnLst/>
              <a:rect l="l" t="t" r="r" b="b"/>
              <a:pathLst>
                <a:path w="9587230" h="1104264">
                  <a:moveTo>
                    <a:pt x="439806" y="0"/>
                  </a:moveTo>
                  <a:lnTo>
                    <a:pt x="9146953" y="0"/>
                  </a:lnTo>
                  <a:lnTo>
                    <a:pt x="9215689" y="172"/>
                  </a:lnTo>
                  <a:lnTo>
                    <a:pt x="9272698" y="1379"/>
                  </a:lnTo>
                  <a:lnTo>
                    <a:pt x="9321152" y="4655"/>
                  </a:lnTo>
                  <a:lnTo>
                    <a:pt x="9364221" y="11034"/>
                  </a:lnTo>
                  <a:lnTo>
                    <a:pt x="9405075" y="21552"/>
                  </a:lnTo>
                  <a:lnTo>
                    <a:pt x="9447706" y="41463"/>
                  </a:lnTo>
                  <a:lnTo>
                    <a:pt x="9485791" y="68187"/>
                  </a:lnTo>
                  <a:lnTo>
                    <a:pt x="9518573" y="100969"/>
                  </a:lnTo>
                  <a:lnTo>
                    <a:pt x="9545297" y="139053"/>
                  </a:lnTo>
                  <a:lnTo>
                    <a:pt x="9565208" y="181684"/>
                  </a:lnTo>
                  <a:lnTo>
                    <a:pt x="9575725" y="222554"/>
                  </a:lnTo>
                  <a:lnTo>
                    <a:pt x="9582105" y="265733"/>
                  </a:lnTo>
                  <a:lnTo>
                    <a:pt x="9585381" y="314484"/>
                  </a:lnTo>
                  <a:lnTo>
                    <a:pt x="9586588" y="372072"/>
                  </a:lnTo>
                  <a:lnTo>
                    <a:pt x="9586760" y="441762"/>
                  </a:lnTo>
                  <a:lnTo>
                    <a:pt x="9586760" y="664181"/>
                  </a:lnTo>
                  <a:lnTo>
                    <a:pt x="9586588" y="732916"/>
                  </a:lnTo>
                  <a:lnTo>
                    <a:pt x="9585381" y="789926"/>
                  </a:lnTo>
                  <a:lnTo>
                    <a:pt x="9582105" y="838379"/>
                  </a:lnTo>
                  <a:lnTo>
                    <a:pt x="9575725" y="881448"/>
                  </a:lnTo>
                  <a:lnTo>
                    <a:pt x="9565208" y="922303"/>
                  </a:lnTo>
                  <a:lnTo>
                    <a:pt x="9545297" y="964934"/>
                  </a:lnTo>
                  <a:lnTo>
                    <a:pt x="9518573" y="1003018"/>
                  </a:lnTo>
                  <a:lnTo>
                    <a:pt x="9485791" y="1035801"/>
                  </a:lnTo>
                  <a:lnTo>
                    <a:pt x="9447706" y="1062525"/>
                  </a:lnTo>
                  <a:lnTo>
                    <a:pt x="9405075" y="1082436"/>
                  </a:lnTo>
                  <a:lnTo>
                    <a:pt x="9364205" y="1092953"/>
                  </a:lnTo>
                  <a:lnTo>
                    <a:pt x="9321027" y="1099333"/>
                  </a:lnTo>
                  <a:lnTo>
                    <a:pt x="9272276" y="1102609"/>
                  </a:lnTo>
                  <a:lnTo>
                    <a:pt x="9214688" y="1103815"/>
                  </a:lnTo>
                  <a:lnTo>
                    <a:pt x="9144999" y="1103988"/>
                  </a:lnTo>
                  <a:lnTo>
                    <a:pt x="439806" y="1103988"/>
                  </a:lnTo>
                  <a:lnTo>
                    <a:pt x="371071" y="1103815"/>
                  </a:lnTo>
                  <a:lnTo>
                    <a:pt x="314062" y="1102609"/>
                  </a:lnTo>
                  <a:lnTo>
                    <a:pt x="265608" y="1099333"/>
                  </a:lnTo>
                  <a:lnTo>
                    <a:pt x="222539" y="1092953"/>
                  </a:lnTo>
                  <a:lnTo>
                    <a:pt x="181684" y="1082436"/>
                  </a:lnTo>
                  <a:lnTo>
                    <a:pt x="139053" y="1062525"/>
                  </a:lnTo>
                  <a:lnTo>
                    <a:pt x="100969" y="1035801"/>
                  </a:lnTo>
                  <a:lnTo>
                    <a:pt x="68187" y="1003018"/>
                  </a:lnTo>
                  <a:lnTo>
                    <a:pt x="41463" y="964934"/>
                  </a:lnTo>
                  <a:lnTo>
                    <a:pt x="21552" y="922303"/>
                  </a:lnTo>
                  <a:lnTo>
                    <a:pt x="11034" y="881433"/>
                  </a:lnTo>
                  <a:lnTo>
                    <a:pt x="4655" y="838254"/>
                  </a:lnTo>
                  <a:lnTo>
                    <a:pt x="1379" y="789503"/>
                  </a:lnTo>
                  <a:lnTo>
                    <a:pt x="172" y="731915"/>
                  </a:lnTo>
                  <a:lnTo>
                    <a:pt x="0" y="662226"/>
                  </a:lnTo>
                  <a:lnTo>
                    <a:pt x="0" y="439806"/>
                  </a:lnTo>
                  <a:lnTo>
                    <a:pt x="172" y="371071"/>
                  </a:lnTo>
                  <a:lnTo>
                    <a:pt x="1379" y="314062"/>
                  </a:lnTo>
                  <a:lnTo>
                    <a:pt x="4655" y="265608"/>
                  </a:lnTo>
                  <a:lnTo>
                    <a:pt x="11034" y="222539"/>
                  </a:lnTo>
                  <a:lnTo>
                    <a:pt x="21552" y="181684"/>
                  </a:lnTo>
                  <a:lnTo>
                    <a:pt x="41463" y="139053"/>
                  </a:lnTo>
                  <a:lnTo>
                    <a:pt x="68187" y="100969"/>
                  </a:lnTo>
                  <a:lnTo>
                    <a:pt x="100969" y="68187"/>
                  </a:lnTo>
                  <a:lnTo>
                    <a:pt x="139053" y="41463"/>
                  </a:lnTo>
                  <a:lnTo>
                    <a:pt x="181684" y="21552"/>
                  </a:lnTo>
                  <a:lnTo>
                    <a:pt x="222554" y="11034"/>
                  </a:lnTo>
                  <a:lnTo>
                    <a:pt x="265733" y="4655"/>
                  </a:lnTo>
                  <a:lnTo>
                    <a:pt x="314484" y="1379"/>
                  </a:lnTo>
                  <a:lnTo>
                    <a:pt x="372072" y="172"/>
                  </a:lnTo>
                  <a:lnTo>
                    <a:pt x="441762" y="0"/>
                  </a:lnTo>
                  <a:lnTo>
                    <a:pt x="439806" y="0"/>
                  </a:lnTo>
                  <a:close/>
                </a:path>
              </a:pathLst>
            </a:custGeom>
            <a:ln w="73296">
              <a:solidFill>
                <a:srgbClr val="FF26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6169" y="3453316"/>
              <a:ext cx="9374714" cy="40946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5004" y="4475863"/>
              <a:ext cx="8537043" cy="203560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685004" y="4475863"/>
              <a:ext cx="8537575" cy="2035810"/>
            </a:xfrm>
            <a:custGeom>
              <a:avLst/>
              <a:gdLst/>
              <a:ahLst/>
              <a:cxnLst/>
              <a:rect l="l" t="t" r="r" b="b"/>
              <a:pathLst>
                <a:path w="8537575" h="2035809">
                  <a:moveTo>
                    <a:pt x="8484699" y="0"/>
                  </a:moveTo>
                  <a:lnTo>
                    <a:pt x="1749941" y="0"/>
                  </a:lnTo>
                  <a:lnTo>
                    <a:pt x="1729569" y="4113"/>
                  </a:lnTo>
                  <a:lnTo>
                    <a:pt x="1712928" y="15333"/>
                  </a:lnTo>
                  <a:lnTo>
                    <a:pt x="1701707" y="31974"/>
                  </a:lnTo>
                  <a:lnTo>
                    <a:pt x="1697597" y="52327"/>
                  </a:lnTo>
                  <a:lnTo>
                    <a:pt x="1697592" y="903767"/>
                  </a:lnTo>
                  <a:lnTo>
                    <a:pt x="0" y="1008476"/>
                  </a:lnTo>
                  <a:lnTo>
                    <a:pt x="1697592" y="1113184"/>
                  </a:lnTo>
                  <a:lnTo>
                    <a:pt x="1697597" y="1983276"/>
                  </a:lnTo>
                  <a:lnTo>
                    <a:pt x="1701707" y="2003629"/>
                  </a:lnTo>
                  <a:lnTo>
                    <a:pt x="1712928" y="2020270"/>
                  </a:lnTo>
                  <a:lnTo>
                    <a:pt x="1729569" y="2031490"/>
                  </a:lnTo>
                  <a:lnTo>
                    <a:pt x="1749946" y="2035605"/>
                  </a:lnTo>
                  <a:lnTo>
                    <a:pt x="8484694" y="2035605"/>
                  </a:lnTo>
                  <a:lnTo>
                    <a:pt x="8505071" y="2031490"/>
                  </a:lnTo>
                  <a:lnTo>
                    <a:pt x="8521713" y="2020270"/>
                  </a:lnTo>
                  <a:lnTo>
                    <a:pt x="8532934" y="2003629"/>
                  </a:lnTo>
                  <a:lnTo>
                    <a:pt x="8537043" y="1983276"/>
                  </a:lnTo>
                  <a:lnTo>
                    <a:pt x="8537043" y="52327"/>
                  </a:lnTo>
                  <a:lnTo>
                    <a:pt x="8532934" y="31974"/>
                  </a:lnTo>
                  <a:lnTo>
                    <a:pt x="8521713" y="15333"/>
                  </a:lnTo>
                  <a:lnTo>
                    <a:pt x="8505071" y="4113"/>
                  </a:lnTo>
                  <a:lnTo>
                    <a:pt x="848469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7779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5" dirty="0"/>
              <a:t>Display</a:t>
            </a:r>
            <a:r>
              <a:rPr spc="-90" dirty="0"/>
              <a:t> </a:t>
            </a:r>
            <a:r>
              <a:rPr spc="210" dirty="0"/>
              <a:t>Content</a:t>
            </a:r>
            <a:r>
              <a:rPr spc="-90" dirty="0"/>
              <a:t> </a:t>
            </a:r>
            <a:r>
              <a:rPr spc="125" dirty="0"/>
              <a:t>Based</a:t>
            </a:r>
            <a:r>
              <a:rPr spc="-85" dirty="0"/>
              <a:t> </a:t>
            </a:r>
            <a:r>
              <a:rPr spc="370" dirty="0"/>
              <a:t>on</a:t>
            </a:r>
            <a:r>
              <a:rPr spc="-90" dirty="0"/>
              <a:t> </a:t>
            </a:r>
            <a:r>
              <a:rPr spc="120" dirty="0"/>
              <a:t>Roles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986873" y="4856261"/>
            <a:ext cx="3627120" cy="120459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lvl="0" indent="52069" algn="l" defTabSz="914400" rtl="0" eaLnBrk="1" fontAlgn="auto" latinLnBrk="0" hangingPunct="1">
              <a:lnSpc>
                <a:spcPts val="453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Susan can see </a:t>
            </a:r>
            <a:r>
              <a:rPr kumimoji="0" sz="3950" b="1" i="0" u="none" strike="noStrike" kern="1200" cap="none" spc="-10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ADMIN</a:t>
            </a:r>
            <a:r>
              <a:rPr kumimoji="0" sz="3950" b="1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758110" y="1743753"/>
            <a:ext cx="3183890" cy="1624965"/>
            <a:chOff x="3758110" y="1743753"/>
            <a:chExt cx="3183890" cy="162496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8110" y="1743753"/>
              <a:ext cx="3183803" cy="16249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758110" y="1743753"/>
              <a:ext cx="3183890" cy="1624965"/>
            </a:xfrm>
            <a:custGeom>
              <a:avLst/>
              <a:gdLst/>
              <a:ahLst/>
              <a:cxnLst/>
              <a:rect l="l" t="t" r="r" b="b"/>
              <a:pathLst>
                <a:path w="3183890" h="1624964">
                  <a:moveTo>
                    <a:pt x="1786729" y="2496"/>
                  </a:moveTo>
                  <a:lnTo>
                    <a:pt x="1537123" y="2496"/>
                  </a:lnTo>
                  <a:lnTo>
                    <a:pt x="1475740" y="5581"/>
                  </a:lnTo>
                  <a:lnTo>
                    <a:pt x="1415102" y="9858"/>
                  </a:lnTo>
                  <a:lnTo>
                    <a:pt x="1355256" y="15302"/>
                  </a:lnTo>
                  <a:lnTo>
                    <a:pt x="1296252" y="21890"/>
                  </a:lnTo>
                  <a:lnTo>
                    <a:pt x="1238139" y="29597"/>
                  </a:lnTo>
                  <a:lnTo>
                    <a:pt x="1180966" y="38400"/>
                  </a:lnTo>
                  <a:lnTo>
                    <a:pt x="1124781" y="48272"/>
                  </a:lnTo>
                  <a:lnTo>
                    <a:pt x="1069634" y="59192"/>
                  </a:lnTo>
                  <a:lnTo>
                    <a:pt x="1015574" y="71134"/>
                  </a:lnTo>
                  <a:lnTo>
                    <a:pt x="962649" y="84074"/>
                  </a:lnTo>
                  <a:lnTo>
                    <a:pt x="910908" y="97987"/>
                  </a:lnTo>
                  <a:lnTo>
                    <a:pt x="860401" y="112851"/>
                  </a:lnTo>
                  <a:lnTo>
                    <a:pt x="811175" y="128640"/>
                  </a:lnTo>
                  <a:lnTo>
                    <a:pt x="763281" y="145330"/>
                  </a:lnTo>
                  <a:lnTo>
                    <a:pt x="716768" y="162896"/>
                  </a:lnTo>
                  <a:lnTo>
                    <a:pt x="671683" y="181316"/>
                  </a:lnTo>
                  <a:lnTo>
                    <a:pt x="628076" y="200564"/>
                  </a:lnTo>
                  <a:lnTo>
                    <a:pt x="585995" y="220617"/>
                  </a:lnTo>
                  <a:lnTo>
                    <a:pt x="545491" y="241449"/>
                  </a:lnTo>
                  <a:lnTo>
                    <a:pt x="506611" y="263037"/>
                  </a:lnTo>
                  <a:lnTo>
                    <a:pt x="469405" y="285357"/>
                  </a:lnTo>
                  <a:lnTo>
                    <a:pt x="433922" y="308385"/>
                  </a:lnTo>
                  <a:lnTo>
                    <a:pt x="400210" y="332095"/>
                  </a:lnTo>
                  <a:lnTo>
                    <a:pt x="368318" y="356464"/>
                  </a:lnTo>
                  <a:lnTo>
                    <a:pt x="338296" y="381468"/>
                  </a:lnTo>
                  <a:lnTo>
                    <a:pt x="284055" y="433283"/>
                  </a:lnTo>
                  <a:lnTo>
                    <a:pt x="237878" y="487346"/>
                  </a:lnTo>
                  <a:lnTo>
                    <a:pt x="200157" y="543462"/>
                  </a:lnTo>
                  <a:lnTo>
                    <a:pt x="171283" y="601439"/>
                  </a:lnTo>
                  <a:lnTo>
                    <a:pt x="151648" y="661083"/>
                  </a:lnTo>
                  <a:lnTo>
                    <a:pt x="141643" y="722199"/>
                  </a:lnTo>
                  <a:lnTo>
                    <a:pt x="140374" y="753249"/>
                  </a:lnTo>
                  <a:lnTo>
                    <a:pt x="142647" y="794587"/>
                  </a:lnTo>
                  <a:lnTo>
                    <a:pt x="149382" y="835326"/>
                  </a:lnTo>
                  <a:lnTo>
                    <a:pt x="160468" y="875433"/>
                  </a:lnTo>
                  <a:lnTo>
                    <a:pt x="175756" y="914786"/>
                  </a:lnTo>
                  <a:lnTo>
                    <a:pt x="195151" y="953397"/>
                  </a:lnTo>
                  <a:lnTo>
                    <a:pt x="218522" y="991190"/>
                  </a:lnTo>
                  <a:lnTo>
                    <a:pt x="245748" y="1028109"/>
                  </a:lnTo>
                  <a:lnTo>
                    <a:pt x="276705" y="1064100"/>
                  </a:lnTo>
                  <a:lnTo>
                    <a:pt x="311274" y="1099108"/>
                  </a:lnTo>
                  <a:lnTo>
                    <a:pt x="349331" y="1133078"/>
                  </a:lnTo>
                  <a:lnTo>
                    <a:pt x="390756" y="1165956"/>
                  </a:lnTo>
                  <a:lnTo>
                    <a:pt x="435426" y="1197687"/>
                  </a:lnTo>
                  <a:lnTo>
                    <a:pt x="483220" y="1228216"/>
                  </a:lnTo>
                  <a:lnTo>
                    <a:pt x="534015" y="1257488"/>
                  </a:lnTo>
                  <a:lnTo>
                    <a:pt x="0" y="1624950"/>
                  </a:lnTo>
                  <a:lnTo>
                    <a:pt x="729362" y="1347472"/>
                  </a:lnTo>
                  <a:lnTo>
                    <a:pt x="2596959" y="1347472"/>
                  </a:lnTo>
                  <a:lnTo>
                    <a:pt x="2607209" y="1343601"/>
                  </a:lnTo>
                  <a:lnTo>
                    <a:pt x="2652306" y="1325182"/>
                  </a:lnTo>
                  <a:lnTo>
                    <a:pt x="2695926" y="1305934"/>
                  </a:lnTo>
                  <a:lnTo>
                    <a:pt x="2738018" y="1285881"/>
                  </a:lnTo>
                  <a:lnTo>
                    <a:pt x="2778535" y="1265049"/>
                  </a:lnTo>
                  <a:lnTo>
                    <a:pt x="2817427" y="1243461"/>
                  </a:lnTo>
                  <a:lnTo>
                    <a:pt x="2854645" y="1221141"/>
                  </a:lnTo>
                  <a:lnTo>
                    <a:pt x="2890140" y="1198114"/>
                  </a:lnTo>
                  <a:lnTo>
                    <a:pt x="2923864" y="1174403"/>
                  </a:lnTo>
                  <a:lnTo>
                    <a:pt x="2955767" y="1150034"/>
                  </a:lnTo>
                  <a:lnTo>
                    <a:pt x="2985800" y="1125030"/>
                  </a:lnTo>
                  <a:lnTo>
                    <a:pt x="3040062" y="1073215"/>
                  </a:lnTo>
                  <a:lnTo>
                    <a:pt x="3086257" y="1019153"/>
                  </a:lnTo>
                  <a:lnTo>
                    <a:pt x="3123994" y="963036"/>
                  </a:lnTo>
                  <a:lnTo>
                    <a:pt x="3152880" y="905058"/>
                  </a:lnTo>
                  <a:lnTo>
                    <a:pt x="3172524" y="845415"/>
                  </a:lnTo>
                  <a:lnTo>
                    <a:pt x="3182533" y="784299"/>
                  </a:lnTo>
                  <a:lnTo>
                    <a:pt x="3183803" y="753249"/>
                  </a:lnTo>
                  <a:lnTo>
                    <a:pt x="3182533" y="722199"/>
                  </a:lnTo>
                  <a:lnTo>
                    <a:pt x="3172524" y="661083"/>
                  </a:lnTo>
                  <a:lnTo>
                    <a:pt x="3152880" y="601439"/>
                  </a:lnTo>
                  <a:lnTo>
                    <a:pt x="3123994" y="543462"/>
                  </a:lnTo>
                  <a:lnTo>
                    <a:pt x="3086257" y="487346"/>
                  </a:lnTo>
                  <a:lnTo>
                    <a:pt x="3040062" y="433283"/>
                  </a:lnTo>
                  <a:lnTo>
                    <a:pt x="2985800" y="381468"/>
                  </a:lnTo>
                  <a:lnTo>
                    <a:pt x="2955767" y="356464"/>
                  </a:lnTo>
                  <a:lnTo>
                    <a:pt x="2923864" y="332095"/>
                  </a:lnTo>
                  <a:lnTo>
                    <a:pt x="2890140" y="308385"/>
                  </a:lnTo>
                  <a:lnTo>
                    <a:pt x="2854645" y="285357"/>
                  </a:lnTo>
                  <a:lnTo>
                    <a:pt x="2817427" y="263037"/>
                  </a:lnTo>
                  <a:lnTo>
                    <a:pt x="2778535" y="241449"/>
                  </a:lnTo>
                  <a:lnTo>
                    <a:pt x="2738018" y="220617"/>
                  </a:lnTo>
                  <a:lnTo>
                    <a:pt x="2695926" y="200564"/>
                  </a:lnTo>
                  <a:lnTo>
                    <a:pt x="2652306" y="181316"/>
                  </a:lnTo>
                  <a:lnTo>
                    <a:pt x="2607209" y="162896"/>
                  </a:lnTo>
                  <a:lnTo>
                    <a:pt x="2560684" y="145330"/>
                  </a:lnTo>
                  <a:lnTo>
                    <a:pt x="2512778" y="128640"/>
                  </a:lnTo>
                  <a:lnTo>
                    <a:pt x="2463541" y="112851"/>
                  </a:lnTo>
                  <a:lnTo>
                    <a:pt x="2413023" y="97987"/>
                  </a:lnTo>
                  <a:lnTo>
                    <a:pt x="2361272" y="84074"/>
                  </a:lnTo>
                  <a:lnTo>
                    <a:pt x="2308337" y="71134"/>
                  </a:lnTo>
                  <a:lnTo>
                    <a:pt x="2254267" y="59192"/>
                  </a:lnTo>
                  <a:lnTo>
                    <a:pt x="2199111" y="48272"/>
                  </a:lnTo>
                  <a:lnTo>
                    <a:pt x="2142918" y="38400"/>
                  </a:lnTo>
                  <a:lnTo>
                    <a:pt x="2085737" y="29597"/>
                  </a:lnTo>
                  <a:lnTo>
                    <a:pt x="2027618" y="21890"/>
                  </a:lnTo>
                  <a:lnTo>
                    <a:pt x="1968608" y="15302"/>
                  </a:lnTo>
                  <a:lnTo>
                    <a:pt x="1908757" y="9858"/>
                  </a:lnTo>
                  <a:lnTo>
                    <a:pt x="1848115" y="5581"/>
                  </a:lnTo>
                  <a:lnTo>
                    <a:pt x="1786729" y="2496"/>
                  </a:lnTo>
                  <a:close/>
                </a:path>
                <a:path w="3183890" h="1624964">
                  <a:moveTo>
                    <a:pt x="2596959" y="1347472"/>
                  </a:moveTo>
                  <a:lnTo>
                    <a:pt x="729362" y="1347472"/>
                  </a:lnTo>
                  <a:lnTo>
                    <a:pt x="770595" y="1362812"/>
                  </a:lnTo>
                  <a:lnTo>
                    <a:pt x="812881" y="1377479"/>
                  </a:lnTo>
                  <a:lnTo>
                    <a:pt x="856187" y="1391454"/>
                  </a:lnTo>
                  <a:lnTo>
                    <a:pt x="900483" y="1404719"/>
                  </a:lnTo>
                  <a:lnTo>
                    <a:pt x="945735" y="1417257"/>
                  </a:lnTo>
                  <a:lnTo>
                    <a:pt x="991912" y="1429051"/>
                  </a:lnTo>
                  <a:lnTo>
                    <a:pt x="1038983" y="1440082"/>
                  </a:lnTo>
                  <a:lnTo>
                    <a:pt x="1086914" y="1450332"/>
                  </a:lnTo>
                  <a:lnTo>
                    <a:pt x="1135676" y="1459784"/>
                  </a:lnTo>
                  <a:lnTo>
                    <a:pt x="1185236" y="1468420"/>
                  </a:lnTo>
                  <a:lnTo>
                    <a:pt x="1235561" y="1476222"/>
                  </a:lnTo>
                  <a:lnTo>
                    <a:pt x="1286621" y="1483173"/>
                  </a:lnTo>
                  <a:lnTo>
                    <a:pt x="1338383" y="1489255"/>
                  </a:lnTo>
                  <a:lnTo>
                    <a:pt x="1390816" y="1494450"/>
                  </a:lnTo>
                  <a:lnTo>
                    <a:pt x="1443887" y="1498740"/>
                  </a:lnTo>
                  <a:lnTo>
                    <a:pt x="1497566" y="1502107"/>
                  </a:lnTo>
                  <a:lnTo>
                    <a:pt x="1551819" y="1504535"/>
                  </a:lnTo>
                  <a:lnTo>
                    <a:pt x="1606616" y="1506004"/>
                  </a:lnTo>
                  <a:lnTo>
                    <a:pt x="1661925" y="1506498"/>
                  </a:lnTo>
                  <a:lnTo>
                    <a:pt x="1724649" y="1505870"/>
                  </a:lnTo>
                  <a:lnTo>
                    <a:pt x="1786729" y="1504001"/>
                  </a:lnTo>
                  <a:lnTo>
                    <a:pt x="1848115" y="1500916"/>
                  </a:lnTo>
                  <a:lnTo>
                    <a:pt x="1908757" y="1496640"/>
                  </a:lnTo>
                  <a:lnTo>
                    <a:pt x="1968608" y="1491195"/>
                  </a:lnTo>
                  <a:lnTo>
                    <a:pt x="2027618" y="1484607"/>
                  </a:lnTo>
                  <a:lnTo>
                    <a:pt x="2085737" y="1476900"/>
                  </a:lnTo>
                  <a:lnTo>
                    <a:pt x="2142918" y="1468098"/>
                  </a:lnTo>
                  <a:lnTo>
                    <a:pt x="2199111" y="1458225"/>
                  </a:lnTo>
                  <a:lnTo>
                    <a:pt x="2254267" y="1447306"/>
                  </a:lnTo>
                  <a:lnTo>
                    <a:pt x="2308337" y="1435364"/>
                  </a:lnTo>
                  <a:lnTo>
                    <a:pt x="2361272" y="1422424"/>
                  </a:lnTo>
                  <a:lnTo>
                    <a:pt x="2413023" y="1408510"/>
                  </a:lnTo>
                  <a:lnTo>
                    <a:pt x="2463541" y="1393647"/>
                  </a:lnTo>
                  <a:lnTo>
                    <a:pt x="2512778" y="1377858"/>
                  </a:lnTo>
                  <a:lnTo>
                    <a:pt x="2560684" y="1361168"/>
                  </a:lnTo>
                  <a:lnTo>
                    <a:pt x="2596959" y="1347472"/>
                  </a:lnTo>
                  <a:close/>
                </a:path>
                <a:path w="3183890" h="1624964">
                  <a:moveTo>
                    <a:pt x="1724649" y="628"/>
                  </a:moveTo>
                  <a:lnTo>
                    <a:pt x="1599201" y="628"/>
                  </a:lnTo>
                  <a:lnTo>
                    <a:pt x="1537123" y="2496"/>
                  </a:lnTo>
                  <a:lnTo>
                    <a:pt x="1786729" y="2496"/>
                  </a:lnTo>
                  <a:lnTo>
                    <a:pt x="1724649" y="628"/>
                  </a:lnTo>
                  <a:close/>
                </a:path>
                <a:path w="3183890" h="1624964">
                  <a:moveTo>
                    <a:pt x="1661925" y="0"/>
                  </a:moveTo>
                  <a:lnTo>
                    <a:pt x="1599201" y="628"/>
                  </a:lnTo>
                  <a:lnTo>
                    <a:pt x="1724649" y="628"/>
                  </a:lnTo>
                  <a:lnTo>
                    <a:pt x="1661925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510722" y="2008180"/>
            <a:ext cx="1826895" cy="9175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5725" marR="5080" lvl="0" indent="-73660" algn="l" defTabSz="914400" rtl="0" eaLnBrk="1" fontAlgn="auto" latinLnBrk="0" hangingPunct="1">
              <a:lnSpc>
                <a:spcPts val="346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Logged</a:t>
            </a:r>
            <a:r>
              <a:rPr kumimoji="0" sz="2950" b="1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2950" b="1" i="0" u="none" strike="noStrike" kern="1200" cap="none" spc="-8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</a:t>
            </a:r>
            <a:r>
              <a:rPr kumimoji="0" sz="2950" b="1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Susan</a:t>
            </a:r>
            <a:endParaRPr kumimoji="0" sz="2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7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2671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75" dirty="0"/>
              <a:t>Sprin</a:t>
            </a:r>
            <a:r>
              <a:rPr spc="325" dirty="0"/>
              <a:t>g</a:t>
            </a:r>
            <a:r>
              <a:rPr spc="-75" dirty="0"/>
              <a:t> </a:t>
            </a:r>
            <a:r>
              <a:rPr spc="110" dirty="0"/>
              <a:t>Securit</a:t>
            </a:r>
            <a:r>
              <a:rPr spc="285" dirty="0"/>
              <a:t>y</a:t>
            </a:r>
            <a:r>
              <a:rPr spc="-75" dirty="0"/>
              <a:t> </a:t>
            </a:r>
            <a:r>
              <a:rPr spc="145" dirty="0"/>
              <a:t>JS</a:t>
            </a:r>
            <a:r>
              <a:rPr spc="325" dirty="0"/>
              <a:t>P</a:t>
            </a:r>
            <a:r>
              <a:rPr spc="-660" dirty="0"/>
              <a:t> </a:t>
            </a:r>
            <a:r>
              <a:rPr spc="-685" dirty="0"/>
              <a:t>T</a:t>
            </a:r>
            <a:r>
              <a:rPr spc="80" dirty="0"/>
              <a:t>ags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07895" y="2215692"/>
            <a:ext cx="18688685" cy="6200775"/>
            <a:chOff x="707895" y="2215692"/>
            <a:chExt cx="18688685" cy="6200775"/>
          </a:xfrm>
        </p:grpSpPr>
        <p:sp>
          <p:nvSpPr>
            <p:cNvPr id="4" name="object 4"/>
            <p:cNvSpPr/>
            <p:nvPr/>
          </p:nvSpPr>
          <p:spPr>
            <a:xfrm>
              <a:off x="885900" y="2330872"/>
              <a:ext cx="18332450" cy="5740400"/>
            </a:xfrm>
            <a:custGeom>
              <a:avLst/>
              <a:gdLst/>
              <a:ahLst/>
              <a:cxnLst/>
              <a:rect l="l" t="t" r="r" b="b"/>
              <a:pathLst>
                <a:path w="18332450" h="5740400">
                  <a:moveTo>
                    <a:pt x="0" y="0"/>
                  </a:moveTo>
                  <a:lnTo>
                    <a:pt x="18332299" y="0"/>
                  </a:lnTo>
                  <a:lnTo>
                    <a:pt x="18332299" y="5740038"/>
                  </a:lnTo>
                  <a:lnTo>
                    <a:pt x="0" y="574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895" y="2215692"/>
              <a:ext cx="18688310" cy="62007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28626" y="2322307"/>
            <a:ext cx="15483205" cy="5579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405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…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4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4E9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security:authorize</a:t>
            </a:r>
            <a:r>
              <a:rPr kumimoji="0" sz="3450" b="1" i="0" u="none" strike="noStrike" kern="1200" cap="none" spc="15" normalizeH="0" baseline="0" noProof="0" dirty="0">
                <a:ln>
                  <a:noFill/>
                </a:ln>
                <a:solidFill>
                  <a:srgbClr val="4E9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932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access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=</a:t>
            </a:r>
            <a:r>
              <a:rPr kumimoji="0" sz="3450" b="1" i="1" u="none" strike="noStrike" kern="1200" cap="none" spc="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"hasRole('ADMIN')"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577850" marR="0" lvl="0" indent="0" algn="l" defTabSz="914400" rtl="0" eaLnBrk="1" fontAlgn="auto" latinLnBrk="0" hangingPunct="1">
              <a:lnSpc>
                <a:spcPts val="405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4E9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897380" marR="5080" lvl="0" indent="-415290" algn="l" defTabSz="914400" rtl="0" eaLnBrk="1" fontAlgn="auto" latinLnBrk="0" hangingPunct="1">
              <a:lnSpc>
                <a:spcPts val="396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4E9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</a:t>
            </a:r>
            <a:r>
              <a:rPr kumimoji="0" sz="3450" b="1" i="0" u="none" strike="noStrike" kern="1200" cap="none" spc="30" normalizeH="0" baseline="0" noProof="0" dirty="0">
                <a:ln>
                  <a:noFill/>
                </a:ln>
                <a:solidFill>
                  <a:srgbClr val="4E9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932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href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=</a:t>
            </a:r>
            <a:r>
              <a:rPr kumimoji="0" sz="3450" b="1" i="1" u="none" strike="noStrike" kern="1200" cap="none" spc="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“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${pageContext.request.contextPath}</a:t>
            </a:r>
            <a:r>
              <a:rPr kumimoji="0" sz="3450" b="1" i="1" u="none" strike="noStrike" kern="1200" cap="none" spc="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/systems”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 </a:t>
            </a:r>
            <a:r>
              <a:rPr kumimoji="0" sz="3450" b="1" i="0" u="none" strike="noStrike" kern="1200" cap="none" spc="-205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IT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Systems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Meeting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369695" marR="0" lvl="0" indent="0" algn="l" defTabSz="914400" rtl="0" eaLnBrk="1" fontAlgn="auto" latinLnBrk="0" hangingPunct="1">
              <a:lnSpc>
                <a:spcPts val="3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4E9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143000" marR="0" lvl="0" indent="0" algn="l" defTabSz="914400" rtl="0" eaLnBrk="1" fontAlgn="auto" latinLnBrk="0" hangingPunct="1">
              <a:lnSpc>
                <a:spcPts val="395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(Only</a:t>
            </a:r>
            <a:r>
              <a:rPr kumimoji="0" sz="34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for</a:t>
            </a:r>
            <a:r>
              <a:rPr kumimoji="0" sz="34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Admin</a:t>
            </a:r>
            <a:r>
              <a:rPr kumimoji="0" sz="34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peeps)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577850" marR="0" lvl="0" indent="0" algn="l" defTabSz="914400" rtl="0" eaLnBrk="1" fontAlgn="auto" latinLnBrk="0" hangingPunct="1">
              <a:lnSpc>
                <a:spcPts val="4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4E9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006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4E9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security:authorize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054218" y="0"/>
            <a:ext cx="9050020" cy="4872355"/>
            <a:chOff x="11054218" y="0"/>
            <a:chExt cx="9050020" cy="487235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54218" y="0"/>
              <a:ext cx="9049881" cy="487173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73053" y="326555"/>
              <a:ext cx="8352164" cy="31687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473053" y="326555"/>
              <a:ext cx="8352790" cy="3169285"/>
            </a:xfrm>
            <a:custGeom>
              <a:avLst/>
              <a:gdLst/>
              <a:ahLst/>
              <a:cxnLst/>
              <a:rect l="l" t="t" r="r" b="b"/>
              <a:pathLst>
                <a:path w="8352790" h="3169285">
                  <a:moveTo>
                    <a:pt x="3132428" y="2035601"/>
                  </a:moveTo>
                  <a:lnTo>
                    <a:pt x="2923010" y="2035601"/>
                  </a:lnTo>
                  <a:lnTo>
                    <a:pt x="3027719" y="3168748"/>
                  </a:lnTo>
                  <a:lnTo>
                    <a:pt x="3132428" y="2035601"/>
                  </a:lnTo>
                  <a:close/>
                </a:path>
                <a:path w="8352790" h="3169285">
                  <a:moveTo>
                    <a:pt x="8299810" y="0"/>
                  </a:moveTo>
                  <a:lnTo>
                    <a:pt x="52354" y="0"/>
                  </a:lnTo>
                  <a:lnTo>
                    <a:pt x="31973" y="4113"/>
                  </a:lnTo>
                  <a:lnTo>
                    <a:pt x="15331" y="15331"/>
                  </a:lnTo>
                  <a:lnTo>
                    <a:pt x="4113" y="31973"/>
                  </a:lnTo>
                  <a:lnTo>
                    <a:pt x="0" y="52354"/>
                  </a:lnTo>
                  <a:lnTo>
                    <a:pt x="0" y="1983247"/>
                  </a:lnTo>
                  <a:lnTo>
                    <a:pt x="4113" y="2003626"/>
                  </a:lnTo>
                  <a:lnTo>
                    <a:pt x="15331" y="2020267"/>
                  </a:lnTo>
                  <a:lnTo>
                    <a:pt x="31973" y="2031487"/>
                  </a:lnTo>
                  <a:lnTo>
                    <a:pt x="52354" y="2035601"/>
                  </a:lnTo>
                  <a:lnTo>
                    <a:pt x="8299810" y="2035601"/>
                  </a:lnTo>
                  <a:lnTo>
                    <a:pt x="8320191" y="2031487"/>
                  </a:lnTo>
                  <a:lnTo>
                    <a:pt x="8336832" y="2020267"/>
                  </a:lnTo>
                  <a:lnTo>
                    <a:pt x="8348051" y="2003626"/>
                  </a:lnTo>
                  <a:lnTo>
                    <a:pt x="8352164" y="1983247"/>
                  </a:lnTo>
                  <a:lnTo>
                    <a:pt x="8352164" y="52354"/>
                  </a:lnTo>
                  <a:lnTo>
                    <a:pt x="8348051" y="31973"/>
                  </a:lnTo>
                  <a:lnTo>
                    <a:pt x="8336832" y="15331"/>
                  </a:lnTo>
                  <a:lnTo>
                    <a:pt x="8320191" y="4113"/>
                  </a:lnTo>
                  <a:lnTo>
                    <a:pt x="829981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756575" y="699320"/>
            <a:ext cx="7789545" cy="120459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970405" marR="5080" lvl="0" indent="-1958339" algn="l" defTabSz="914400" rtl="0" eaLnBrk="1" fontAlgn="auto" latinLnBrk="0" hangingPunct="1">
              <a:lnSpc>
                <a:spcPts val="453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Only show this section for users </a:t>
            </a:r>
            <a:r>
              <a:rPr kumimoji="0" sz="3950" b="1" i="0" u="none" strike="noStrike" kern="1200" cap="none" spc="-10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r>
              <a:rPr kumimoji="0" sz="3950" b="1" i="0" u="none" strike="noStrike" kern="1200" cap="none" spc="-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ADMIN</a:t>
            </a:r>
            <a:r>
              <a:rPr kumimoji="0" sz="39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role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04289" y="3643753"/>
            <a:ext cx="18277205" cy="6172835"/>
            <a:chOff x="904289" y="3643753"/>
            <a:chExt cx="18277205" cy="617283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289" y="3643753"/>
              <a:ext cx="18213903" cy="35052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70398" y="6887783"/>
              <a:ext cx="9210779" cy="292857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20637" y="6931726"/>
              <a:ext cx="9088728" cy="280619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022752" y="6932473"/>
              <a:ext cx="9085580" cy="2803525"/>
            </a:xfrm>
            <a:custGeom>
              <a:avLst/>
              <a:gdLst/>
              <a:ahLst/>
              <a:cxnLst/>
              <a:rect l="l" t="t" r="r" b="b"/>
              <a:pathLst>
                <a:path w="9085580" h="2803525">
                  <a:moveTo>
                    <a:pt x="0" y="0"/>
                  </a:moveTo>
                  <a:lnTo>
                    <a:pt x="0" y="2802925"/>
                  </a:lnTo>
                  <a:lnTo>
                    <a:pt x="9085128" y="2802925"/>
                  </a:lnTo>
                  <a:lnTo>
                    <a:pt x="9085128" y="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8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02266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85" dirty="0"/>
              <a:t>Defaul</a:t>
            </a:r>
            <a:r>
              <a:rPr sz="6500" spc="225" dirty="0"/>
              <a:t>t</a:t>
            </a:r>
            <a:r>
              <a:rPr sz="6500" spc="-430" dirty="0"/>
              <a:t> </a:t>
            </a:r>
            <a:r>
              <a:rPr sz="6500" spc="150" dirty="0"/>
              <a:t>Acces</a:t>
            </a:r>
            <a:r>
              <a:rPr sz="6500" spc="225" dirty="0"/>
              <a:t>s</a:t>
            </a:r>
            <a:r>
              <a:rPr sz="6500" spc="-75" dirty="0"/>
              <a:t> </a:t>
            </a:r>
            <a:r>
              <a:rPr sz="6500" spc="254" dirty="0"/>
              <a:t>Denie</a:t>
            </a:r>
            <a:r>
              <a:rPr sz="6500" spc="440" dirty="0"/>
              <a:t>d</a:t>
            </a:r>
            <a:r>
              <a:rPr sz="6500" spc="-75" dirty="0"/>
              <a:t> </a:t>
            </a:r>
            <a:r>
              <a:rPr sz="6500" spc="-365" dirty="0"/>
              <a:t>P</a:t>
            </a:r>
            <a:r>
              <a:rPr sz="6500" spc="120" dirty="0"/>
              <a:t>age</a:t>
            </a:r>
            <a:endParaRPr sz="6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5118" y="3005144"/>
            <a:ext cx="15444555" cy="60312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3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1549" y="2973731"/>
            <a:ext cx="17780000" cy="8251190"/>
            <a:chOff x="701549" y="2973731"/>
            <a:chExt cx="17780000" cy="82511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797" y="2973731"/>
              <a:ext cx="17329315" cy="30051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0066" y="3617483"/>
              <a:ext cx="12320305" cy="70427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8901" y="5192794"/>
              <a:ext cx="11482631" cy="387815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28901" y="5192793"/>
              <a:ext cx="11482705" cy="3878579"/>
            </a:xfrm>
            <a:custGeom>
              <a:avLst/>
              <a:gdLst/>
              <a:ahLst/>
              <a:cxnLst/>
              <a:rect l="l" t="t" r="r" b="b"/>
              <a:pathLst>
                <a:path w="11482705" h="3878579">
                  <a:moveTo>
                    <a:pt x="11426685" y="1369722"/>
                  </a:moveTo>
                  <a:lnTo>
                    <a:pt x="55953" y="1369722"/>
                  </a:lnTo>
                  <a:lnTo>
                    <a:pt x="34193" y="1374126"/>
                  </a:lnTo>
                  <a:lnTo>
                    <a:pt x="16406" y="1386129"/>
                  </a:lnTo>
                  <a:lnTo>
                    <a:pt x="4403" y="1403917"/>
                  </a:lnTo>
                  <a:lnTo>
                    <a:pt x="0" y="1425677"/>
                  </a:lnTo>
                  <a:lnTo>
                    <a:pt x="0" y="3822200"/>
                  </a:lnTo>
                  <a:lnTo>
                    <a:pt x="4403" y="3843960"/>
                  </a:lnTo>
                  <a:lnTo>
                    <a:pt x="16406" y="3861748"/>
                  </a:lnTo>
                  <a:lnTo>
                    <a:pt x="34195" y="3873750"/>
                  </a:lnTo>
                  <a:lnTo>
                    <a:pt x="55953" y="3878154"/>
                  </a:lnTo>
                  <a:lnTo>
                    <a:pt x="11426685" y="3878154"/>
                  </a:lnTo>
                  <a:lnTo>
                    <a:pt x="11448441" y="3873750"/>
                  </a:lnTo>
                  <a:lnTo>
                    <a:pt x="11466226" y="3861747"/>
                  </a:lnTo>
                  <a:lnTo>
                    <a:pt x="11478227" y="3843960"/>
                  </a:lnTo>
                  <a:lnTo>
                    <a:pt x="11482631" y="3822200"/>
                  </a:lnTo>
                  <a:lnTo>
                    <a:pt x="11482631" y="1425677"/>
                  </a:lnTo>
                  <a:lnTo>
                    <a:pt x="11478227" y="1403917"/>
                  </a:lnTo>
                  <a:lnTo>
                    <a:pt x="11466226" y="1386129"/>
                  </a:lnTo>
                  <a:lnTo>
                    <a:pt x="11448440" y="1374126"/>
                  </a:lnTo>
                  <a:lnTo>
                    <a:pt x="11426685" y="1369722"/>
                  </a:lnTo>
                  <a:close/>
                </a:path>
                <a:path w="11482705" h="3878579">
                  <a:moveTo>
                    <a:pt x="4829695" y="0"/>
                  </a:moveTo>
                  <a:lnTo>
                    <a:pt x="4718114" y="1369722"/>
                  </a:lnTo>
                  <a:lnTo>
                    <a:pt x="4941275" y="1369722"/>
                  </a:lnTo>
                  <a:lnTo>
                    <a:pt x="4829695" y="0"/>
                  </a:lnTo>
                  <a:close/>
                </a:path>
              </a:pathLst>
            </a:custGeom>
            <a:solidFill>
              <a:srgbClr val="B08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03193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14" dirty="0"/>
              <a:t>Custo</a:t>
            </a:r>
            <a:r>
              <a:rPr sz="6500" spc="415" dirty="0"/>
              <a:t>m</a:t>
            </a:r>
            <a:r>
              <a:rPr sz="6500" spc="-430" dirty="0"/>
              <a:t> </a:t>
            </a:r>
            <a:r>
              <a:rPr sz="6500" spc="150" dirty="0"/>
              <a:t>Acces</a:t>
            </a:r>
            <a:r>
              <a:rPr sz="6500" spc="225" dirty="0"/>
              <a:t>s</a:t>
            </a:r>
            <a:r>
              <a:rPr sz="6500" spc="-75" dirty="0"/>
              <a:t> </a:t>
            </a:r>
            <a:r>
              <a:rPr sz="6500" spc="254" dirty="0"/>
              <a:t>Denie</a:t>
            </a:r>
            <a:r>
              <a:rPr sz="6500" spc="440" dirty="0"/>
              <a:t>d</a:t>
            </a:r>
            <a:r>
              <a:rPr sz="6500" spc="-75" dirty="0"/>
              <a:t> </a:t>
            </a:r>
            <a:r>
              <a:rPr sz="6500" spc="-365" dirty="0"/>
              <a:t>P</a:t>
            </a:r>
            <a:r>
              <a:rPr sz="6500" spc="120" dirty="0"/>
              <a:t>age</a:t>
            </a:r>
            <a:endParaRPr sz="6500"/>
          </a:p>
        </p:txBody>
      </p:sp>
      <p:sp>
        <p:nvSpPr>
          <p:cNvPr id="9" name="object 9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85628" y="6583957"/>
            <a:ext cx="9173210" cy="2379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5250" b="1" spc="-12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52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1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52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FFFFFF"/>
                </a:solidFill>
                <a:latin typeface="Arial"/>
                <a:cs typeface="Arial"/>
              </a:rPr>
              <a:t>customize</a:t>
            </a: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52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endParaRPr sz="5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5250" b="1" spc="15" dirty="0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r>
              <a:rPr sz="525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52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15" dirty="0">
                <a:solidFill>
                  <a:srgbClr val="FFFFFF"/>
                </a:solidFill>
                <a:latin typeface="Arial"/>
                <a:cs typeface="Arial"/>
              </a:rPr>
              <a:t>CSS</a:t>
            </a:r>
            <a:endParaRPr sz="5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/>
              <a:t>Development</a:t>
            </a:r>
            <a:r>
              <a:rPr sz="6500" spc="-155" dirty="0"/>
              <a:t> </a:t>
            </a:r>
            <a:r>
              <a:rPr sz="6500" spc="120" dirty="0"/>
              <a:t>Process</a:t>
            </a:r>
            <a:endParaRPr sz="6500"/>
          </a:p>
        </p:txBody>
      </p:sp>
      <p:sp>
        <p:nvSpPr>
          <p:cNvPr id="3" name="object 3"/>
          <p:cNvSpPr txBox="1"/>
          <p:nvPr/>
        </p:nvSpPr>
        <p:spPr>
          <a:xfrm>
            <a:off x="982034" y="3317041"/>
            <a:ext cx="12801600" cy="2630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7705" indent="-675640">
              <a:lnSpc>
                <a:spcPct val="100000"/>
              </a:lnSpc>
              <a:spcBef>
                <a:spcPts val="100"/>
              </a:spcBef>
              <a:buFont typeface="Lucida Sans Unicode"/>
              <a:buAutoNum type="arabicPeriod"/>
              <a:tabLst>
                <a:tab pos="688340" algn="l"/>
              </a:tabLst>
            </a:pPr>
            <a:r>
              <a:rPr sz="4450" spc="-20" dirty="0">
                <a:latin typeface="Palatino Linotype"/>
                <a:cs typeface="Palatino Linotype"/>
              </a:rPr>
              <a:t>Configure</a:t>
            </a:r>
            <a:r>
              <a:rPr sz="4450" spc="-10" dirty="0">
                <a:latin typeface="Palatino Linotype"/>
                <a:cs typeface="Palatino Linotype"/>
              </a:rPr>
              <a:t> </a:t>
            </a:r>
            <a:r>
              <a:rPr sz="4450" dirty="0">
                <a:latin typeface="Palatino Linotype"/>
                <a:cs typeface="Palatino Linotype"/>
              </a:rPr>
              <a:t>custom</a:t>
            </a:r>
            <a:r>
              <a:rPr sz="4450" spc="-10" dirty="0">
                <a:latin typeface="Palatino Linotype"/>
                <a:cs typeface="Palatino Linotype"/>
              </a:rPr>
              <a:t> </a:t>
            </a:r>
            <a:r>
              <a:rPr sz="4450" dirty="0">
                <a:latin typeface="Palatino Linotype"/>
                <a:cs typeface="Palatino Linotype"/>
              </a:rPr>
              <a:t>page</a:t>
            </a:r>
            <a:r>
              <a:rPr sz="4450" spc="-5" dirty="0">
                <a:latin typeface="Palatino Linotype"/>
                <a:cs typeface="Palatino Linotype"/>
              </a:rPr>
              <a:t> </a:t>
            </a:r>
            <a:r>
              <a:rPr sz="4450" dirty="0">
                <a:latin typeface="Palatino Linotype"/>
                <a:cs typeface="Palatino Linotype"/>
              </a:rPr>
              <a:t>for</a:t>
            </a:r>
            <a:r>
              <a:rPr sz="4450" spc="-10" dirty="0">
                <a:latin typeface="Palatino Linotype"/>
                <a:cs typeface="Palatino Linotype"/>
              </a:rPr>
              <a:t> </a:t>
            </a:r>
            <a:r>
              <a:rPr sz="4450" dirty="0">
                <a:latin typeface="Palatino Linotype"/>
                <a:cs typeface="Palatino Linotype"/>
              </a:rPr>
              <a:t>access</a:t>
            </a:r>
            <a:r>
              <a:rPr sz="4450" spc="-5" dirty="0">
                <a:latin typeface="Palatino Linotype"/>
                <a:cs typeface="Palatino Linotype"/>
              </a:rPr>
              <a:t> </a:t>
            </a:r>
            <a:r>
              <a:rPr sz="4450" dirty="0">
                <a:latin typeface="Palatino Linotype"/>
                <a:cs typeface="Palatino Linotype"/>
              </a:rPr>
              <a:t>denied</a:t>
            </a:r>
            <a:endParaRPr sz="44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Lucida Sans Unicode"/>
              <a:buAutoNum type="arabicPeriod"/>
            </a:pPr>
            <a:endParaRPr sz="7250">
              <a:latin typeface="Palatino Linotype"/>
              <a:cs typeface="Palatino Linotype"/>
            </a:endParaRPr>
          </a:p>
          <a:p>
            <a:pPr marL="549275" indent="-537210">
              <a:lnSpc>
                <a:spcPct val="100000"/>
              </a:lnSpc>
              <a:buFont typeface="Lucida Sans Unicode"/>
              <a:buAutoNum type="arabicPeriod"/>
              <a:tabLst>
                <a:tab pos="549910" algn="l"/>
              </a:tabLst>
            </a:pPr>
            <a:r>
              <a:rPr sz="4450" spc="-15" dirty="0">
                <a:latin typeface="Palatino Linotype"/>
                <a:cs typeface="Palatino Linotype"/>
              </a:rPr>
              <a:t>Create</a:t>
            </a:r>
            <a:r>
              <a:rPr sz="4450" spc="-5" dirty="0">
                <a:latin typeface="Palatino Linotype"/>
                <a:cs typeface="Palatino Linotype"/>
              </a:rPr>
              <a:t> </a:t>
            </a:r>
            <a:r>
              <a:rPr sz="4450" dirty="0">
                <a:latin typeface="Palatino Linotype"/>
                <a:cs typeface="Palatino Linotype"/>
              </a:rPr>
              <a:t>supporting </a:t>
            </a:r>
            <a:r>
              <a:rPr sz="4450" spc="-10" dirty="0">
                <a:latin typeface="Palatino Linotype"/>
                <a:cs typeface="Palatino Linotype"/>
              </a:rPr>
              <a:t>controller</a:t>
            </a:r>
            <a:r>
              <a:rPr sz="4450" spc="-5" dirty="0">
                <a:latin typeface="Palatino Linotype"/>
                <a:cs typeface="Palatino Linotype"/>
              </a:rPr>
              <a:t> </a:t>
            </a:r>
            <a:r>
              <a:rPr sz="4450" dirty="0">
                <a:latin typeface="Palatino Linotype"/>
                <a:cs typeface="Palatino Linotype"/>
              </a:rPr>
              <a:t>code and</a:t>
            </a:r>
            <a:r>
              <a:rPr sz="4450" spc="-5" dirty="0">
                <a:latin typeface="Palatino Linotype"/>
                <a:cs typeface="Palatino Linotype"/>
              </a:rPr>
              <a:t> </a:t>
            </a:r>
            <a:r>
              <a:rPr sz="4450" dirty="0">
                <a:latin typeface="Palatino Linotype"/>
                <a:cs typeface="Palatino Linotype"/>
              </a:rPr>
              <a:t>view page</a:t>
            </a:r>
            <a:endParaRPr sz="44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87195" y="1230225"/>
            <a:ext cx="3492500" cy="1538605"/>
          </a:xfrm>
          <a:custGeom>
            <a:avLst/>
            <a:gdLst/>
            <a:ahLst/>
            <a:cxnLst/>
            <a:rect l="l" t="t" r="r" b="b"/>
            <a:pathLst>
              <a:path w="3492500" h="1538605">
                <a:moveTo>
                  <a:pt x="305302" y="0"/>
                </a:moveTo>
                <a:lnTo>
                  <a:pt x="230816" y="9799"/>
                </a:lnTo>
                <a:lnTo>
                  <a:pt x="195470" y="27026"/>
                </a:lnTo>
                <a:lnTo>
                  <a:pt x="164659" y="51455"/>
                </a:lnTo>
                <a:lnTo>
                  <a:pt x="139579" y="82331"/>
                </a:lnTo>
                <a:lnTo>
                  <a:pt x="110989" y="150421"/>
                </a:lnTo>
                <a:lnTo>
                  <a:pt x="99381" y="194282"/>
                </a:lnTo>
                <a:lnTo>
                  <a:pt x="86544" y="249740"/>
                </a:lnTo>
                <a:lnTo>
                  <a:pt x="25352" y="518963"/>
                </a:lnTo>
                <a:lnTo>
                  <a:pt x="12792" y="575271"/>
                </a:lnTo>
                <a:lnTo>
                  <a:pt x="4214" y="620224"/>
                </a:lnTo>
                <a:lnTo>
                  <a:pt x="0" y="658341"/>
                </a:lnTo>
                <a:lnTo>
                  <a:pt x="526" y="694142"/>
                </a:lnTo>
                <a:lnTo>
                  <a:pt x="9798" y="732826"/>
                </a:lnTo>
                <a:lnTo>
                  <a:pt x="27028" y="768173"/>
                </a:lnTo>
                <a:lnTo>
                  <a:pt x="51459" y="798987"/>
                </a:lnTo>
                <a:lnTo>
                  <a:pt x="82335" y="824068"/>
                </a:lnTo>
                <a:lnTo>
                  <a:pt x="150423" y="852655"/>
                </a:lnTo>
                <a:lnTo>
                  <a:pt x="194285" y="864262"/>
                </a:lnTo>
                <a:lnTo>
                  <a:pt x="3103977" y="1525555"/>
                </a:lnTo>
                <a:lnTo>
                  <a:pt x="3148930" y="1534133"/>
                </a:lnTo>
                <a:lnTo>
                  <a:pt x="3187047" y="1538347"/>
                </a:lnTo>
                <a:lnTo>
                  <a:pt x="3222847" y="1537820"/>
                </a:lnTo>
                <a:lnTo>
                  <a:pt x="3261528" y="1528548"/>
                </a:lnTo>
                <a:lnTo>
                  <a:pt x="3296875" y="1511320"/>
                </a:lnTo>
                <a:lnTo>
                  <a:pt x="3327688" y="1486891"/>
                </a:lnTo>
                <a:lnTo>
                  <a:pt x="3352769" y="1456016"/>
                </a:lnTo>
                <a:lnTo>
                  <a:pt x="3381360" y="1387925"/>
                </a:lnTo>
                <a:lnTo>
                  <a:pt x="3392968" y="1344064"/>
                </a:lnTo>
                <a:lnTo>
                  <a:pt x="3405805" y="1288606"/>
                </a:lnTo>
                <a:lnTo>
                  <a:pt x="3466996" y="1019383"/>
                </a:lnTo>
                <a:lnTo>
                  <a:pt x="3479557" y="963076"/>
                </a:lnTo>
                <a:lnTo>
                  <a:pt x="3488134" y="918123"/>
                </a:lnTo>
                <a:lnTo>
                  <a:pt x="3492349" y="880005"/>
                </a:lnTo>
                <a:lnTo>
                  <a:pt x="3491823" y="844204"/>
                </a:lnTo>
                <a:lnTo>
                  <a:pt x="3482546" y="805520"/>
                </a:lnTo>
                <a:lnTo>
                  <a:pt x="3465317" y="770173"/>
                </a:lnTo>
                <a:lnTo>
                  <a:pt x="3440889" y="739360"/>
                </a:lnTo>
                <a:lnTo>
                  <a:pt x="3410014" y="714278"/>
                </a:lnTo>
                <a:lnTo>
                  <a:pt x="3341926" y="685692"/>
                </a:lnTo>
                <a:lnTo>
                  <a:pt x="3298064" y="674085"/>
                </a:lnTo>
                <a:lnTo>
                  <a:pt x="444687" y="25354"/>
                </a:lnTo>
                <a:lnTo>
                  <a:pt x="388372" y="12792"/>
                </a:lnTo>
                <a:lnTo>
                  <a:pt x="343419" y="4214"/>
                </a:lnTo>
                <a:lnTo>
                  <a:pt x="305302" y="0"/>
                </a:lnTo>
                <a:close/>
              </a:path>
              <a:path w="3492500" h="1538605">
                <a:moveTo>
                  <a:pt x="443392" y="25060"/>
                </a:moveTo>
                <a:lnTo>
                  <a:pt x="444680" y="25354"/>
                </a:lnTo>
                <a:lnTo>
                  <a:pt x="443392" y="2506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5333592" y="1773409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1549" y="2514772"/>
            <a:ext cx="18695035" cy="8794115"/>
            <a:chOff x="701549" y="2514772"/>
            <a:chExt cx="18695035" cy="8794115"/>
          </a:xfrm>
        </p:grpSpPr>
        <p:sp>
          <p:nvSpPr>
            <p:cNvPr id="3" name="object 3"/>
            <p:cNvSpPr/>
            <p:nvPr/>
          </p:nvSpPr>
          <p:spPr>
            <a:xfrm>
              <a:off x="885900" y="2629952"/>
              <a:ext cx="18332450" cy="5340350"/>
            </a:xfrm>
            <a:custGeom>
              <a:avLst/>
              <a:gdLst/>
              <a:ahLst/>
              <a:cxnLst/>
              <a:rect l="l" t="t" r="r" b="b"/>
              <a:pathLst>
                <a:path w="18332450" h="5340350">
                  <a:moveTo>
                    <a:pt x="0" y="0"/>
                  </a:moveTo>
                  <a:lnTo>
                    <a:pt x="18332299" y="0"/>
                  </a:lnTo>
                  <a:lnTo>
                    <a:pt x="18332299" y="5339845"/>
                  </a:lnTo>
                  <a:lnTo>
                    <a:pt x="0" y="5339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895" y="2514772"/>
              <a:ext cx="18688310" cy="58005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0349" y="4875870"/>
              <a:ext cx="9189837" cy="64326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9184" y="6340059"/>
              <a:ext cx="8352166" cy="350774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9184" y="6340059"/>
              <a:ext cx="8352790" cy="3508375"/>
            </a:xfrm>
            <a:custGeom>
              <a:avLst/>
              <a:gdLst/>
              <a:ahLst/>
              <a:cxnLst/>
              <a:rect l="l" t="t" r="r" b="b"/>
              <a:pathLst>
                <a:path w="8352790" h="3508375">
                  <a:moveTo>
                    <a:pt x="8299812" y="1472140"/>
                  </a:moveTo>
                  <a:lnTo>
                    <a:pt x="52354" y="1472140"/>
                  </a:lnTo>
                  <a:lnTo>
                    <a:pt x="31975" y="1476254"/>
                  </a:lnTo>
                  <a:lnTo>
                    <a:pt x="15334" y="1487474"/>
                  </a:lnTo>
                  <a:lnTo>
                    <a:pt x="4114" y="1504116"/>
                  </a:lnTo>
                  <a:lnTo>
                    <a:pt x="0" y="1524494"/>
                  </a:lnTo>
                  <a:lnTo>
                    <a:pt x="0" y="3455392"/>
                  </a:lnTo>
                  <a:lnTo>
                    <a:pt x="4114" y="3475770"/>
                  </a:lnTo>
                  <a:lnTo>
                    <a:pt x="15334" y="3492412"/>
                  </a:lnTo>
                  <a:lnTo>
                    <a:pt x="31975" y="3503632"/>
                  </a:lnTo>
                  <a:lnTo>
                    <a:pt x="52354" y="3507746"/>
                  </a:lnTo>
                  <a:lnTo>
                    <a:pt x="8299812" y="3507746"/>
                  </a:lnTo>
                  <a:lnTo>
                    <a:pt x="8320193" y="3503632"/>
                  </a:lnTo>
                  <a:lnTo>
                    <a:pt x="8336834" y="3492412"/>
                  </a:lnTo>
                  <a:lnTo>
                    <a:pt x="8348053" y="3475770"/>
                  </a:lnTo>
                  <a:lnTo>
                    <a:pt x="8352166" y="3455392"/>
                  </a:lnTo>
                  <a:lnTo>
                    <a:pt x="8352166" y="1524494"/>
                  </a:lnTo>
                  <a:lnTo>
                    <a:pt x="8348051" y="1504116"/>
                  </a:lnTo>
                  <a:lnTo>
                    <a:pt x="8336830" y="1487474"/>
                  </a:lnTo>
                  <a:lnTo>
                    <a:pt x="8320189" y="1476254"/>
                  </a:lnTo>
                  <a:lnTo>
                    <a:pt x="8299812" y="1472140"/>
                  </a:lnTo>
                  <a:close/>
                </a:path>
                <a:path w="8352790" h="3508375">
                  <a:moveTo>
                    <a:pt x="6493584" y="0"/>
                  </a:moveTo>
                  <a:lnTo>
                    <a:pt x="6388875" y="1472140"/>
                  </a:lnTo>
                  <a:lnTo>
                    <a:pt x="6598621" y="1472140"/>
                  </a:lnTo>
                  <a:lnTo>
                    <a:pt x="6493584" y="0"/>
                  </a:lnTo>
                  <a:close/>
                </a:path>
              </a:pathLst>
            </a:custGeom>
            <a:solidFill>
              <a:srgbClr val="426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46681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/>
              <a:t>Ste</a:t>
            </a:r>
            <a:r>
              <a:rPr sz="6500" spc="440" dirty="0"/>
              <a:t>p</a:t>
            </a:r>
            <a:r>
              <a:rPr sz="6500" spc="-75" dirty="0"/>
              <a:t> </a:t>
            </a:r>
            <a:r>
              <a:rPr sz="6500" spc="-120" dirty="0"/>
              <a:t>1</a:t>
            </a:r>
            <a:r>
              <a:rPr sz="6500" spc="10" dirty="0"/>
              <a:t>:</a:t>
            </a:r>
            <a:r>
              <a:rPr sz="6500" spc="-430" dirty="0"/>
              <a:t> </a:t>
            </a:r>
            <a:r>
              <a:rPr sz="6500" spc="155" dirty="0"/>
              <a:t>Con</a:t>
            </a:r>
            <a:r>
              <a:rPr sz="6500" spc="90" dirty="0"/>
              <a:t>f</a:t>
            </a:r>
            <a:r>
              <a:rPr sz="6500" spc="120" dirty="0"/>
              <a:t>igur</a:t>
            </a:r>
            <a:r>
              <a:rPr sz="6500" spc="254" dirty="0"/>
              <a:t>e</a:t>
            </a:r>
            <a:r>
              <a:rPr sz="6500" spc="-75" dirty="0"/>
              <a:t> </a:t>
            </a:r>
            <a:r>
              <a:rPr sz="6500" spc="140" dirty="0"/>
              <a:t>custo</a:t>
            </a:r>
            <a:r>
              <a:rPr sz="6500" spc="515" dirty="0"/>
              <a:t>m</a:t>
            </a:r>
            <a:r>
              <a:rPr sz="6500" spc="-75" dirty="0"/>
              <a:t> </a:t>
            </a:r>
            <a:r>
              <a:rPr sz="6500" spc="130" dirty="0"/>
              <a:t>pag</a:t>
            </a:r>
            <a:r>
              <a:rPr sz="6500" spc="225" dirty="0"/>
              <a:t>e</a:t>
            </a:r>
            <a:r>
              <a:rPr sz="6500" spc="-75" dirty="0"/>
              <a:t> </a:t>
            </a:r>
            <a:r>
              <a:rPr sz="6500" spc="125" dirty="0"/>
              <a:t>acces</a:t>
            </a:r>
            <a:r>
              <a:rPr sz="6500" spc="225" dirty="0"/>
              <a:t>s</a:t>
            </a:r>
            <a:r>
              <a:rPr sz="6500" spc="-75" dirty="0"/>
              <a:t> </a:t>
            </a:r>
            <a:r>
              <a:rPr sz="6500" spc="200" dirty="0"/>
              <a:t>denied</a:t>
            </a:r>
            <a:endParaRPr sz="6500"/>
          </a:p>
        </p:txBody>
      </p:sp>
      <p:sp>
        <p:nvSpPr>
          <p:cNvPr id="10" name="object 10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7102" y="3118094"/>
            <a:ext cx="16387444" cy="59899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050"/>
              </a:lnSpc>
              <a:spcBef>
                <a:spcPts val="110"/>
              </a:spcBef>
            </a:pPr>
            <a:r>
              <a:rPr sz="3450" spc="5" dirty="0">
                <a:solidFill>
                  <a:srgbClr val="777777"/>
                </a:solidFill>
                <a:latin typeface="Courier New"/>
                <a:cs typeface="Courier New"/>
              </a:rPr>
              <a:t>@Override</a:t>
            </a:r>
            <a:endParaRPr sz="3450">
              <a:latin typeface="Courier New"/>
              <a:cs typeface="Courier New"/>
            </a:endParaRPr>
          </a:p>
          <a:p>
            <a:pPr marL="12700">
              <a:lnSpc>
                <a:spcPts val="4050"/>
              </a:lnSpc>
            </a:pPr>
            <a:r>
              <a:rPr sz="3450" spc="5" dirty="0">
                <a:solidFill>
                  <a:srgbClr val="931A68"/>
                </a:solidFill>
                <a:latin typeface="Courier New"/>
                <a:cs typeface="Courier New"/>
              </a:rPr>
              <a:t>protected</a:t>
            </a:r>
            <a:r>
              <a:rPr sz="3450" spc="1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450" spc="5" dirty="0">
                <a:solidFill>
                  <a:srgbClr val="931A68"/>
                </a:solidFill>
                <a:latin typeface="Courier New"/>
                <a:cs typeface="Courier New"/>
              </a:rPr>
              <a:t>void</a:t>
            </a:r>
            <a:r>
              <a:rPr sz="3450" spc="1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450" dirty="0">
                <a:latin typeface="Courier New"/>
                <a:cs typeface="Courier New"/>
              </a:rPr>
              <a:t>configure(HttpSecurity</a:t>
            </a:r>
            <a:r>
              <a:rPr sz="3450" spc="20" dirty="0">
                <a:latin typeface="Courier New"/>
                <a:cs typeface="Courier New"/>
              </a:rPr>
              <a:t> </a:t>
            </a:r>
            <a:r>
              <a:rPr sz="3450" spc="5" dirty="0">
                <a:solidFill>
                  <a:srgbClr val="7E504F"/>
                </a:solidFill>
                <a:latin typeface="Courier New"/>
                <a:cs typeface="Courier New"/>
              </a:rPr>
              <a:t>http</a:t>
            </a:r>
            <a:r>
              <a:rPr sz="3450" spc="5" dirty="0">
                <a:latin typeface="Courier New"/>
                <a:cs typeface="Courier New"/>
              </a:rPr>
              <a:t>)</a:t>
            </a:r>
            <a:r>
              <a:rPr sz="3450" spc="15" dirty="0">
                <a:latin typeface="Courier New"/>
                <a:cs typeface="Courier New"/>
              </a:rPr>
              <a:t> </a:t>
            </a:r>
            <a:r>
              <a:rPr sz="3450" spc="5" dirty="0">
                <a:solidFill>
                  <a:srgbClr val="931A68"/>
                </a:solidFill>
                <a:latin typeface="Courier New"/>
                <a:cs typeface="Courier New"/>
              </a:rPr>
              <a:t>throws</a:t>
            </a:r>
            <a:r>
              <a:rPr sz="3450" spc="1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450" dirty="0">
                <a:latin typeface="Courier New"/>
                <a:cs typeface="Courier New"/>
              </a:rPr>
              <a:t>Exception</a:t>
            </a:r>
            <a:r>
              <a:rPr sz="3450" spc="15" dirty="0">
                <a:latin typeface="Courier New"/>
                <a:cs typeface="Courier New"/>
              </a:rPr>
              <a:t> </a:t>
            </a:r>
            <a:r>
              <a:rPr sz="3450" spc="5" dirty="0">
                <a:latin typeface="Courier New"/>
                <a:cs typeface="Courier New"/>
              </a:rPr>
              <a:t>{</a:t>
            </a:r>
            <a:endParaRPr sz="3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Courier New"/>
              <a:cs typeface="Courier New"/>
            </a:endParaRPr>
          </a:p>
          <a:p>
            <a:pPr marL="389255">
              <a:lnSpc>
                <a:spcPts val="4050"/>
              </a:lnSpc>
              <a:spcBef>
                <a:spcPts val="5"/>
              </a:spcBef>
            </a:pPr>
            <a:r>
              <a:rPr sz="3450" spc="5" dirty="0">
                <a:solidFill>
                  <a:srgbClr val="777777"/>
                </a:solidFill>
                <a:latin typeface="Courier New"/>
                <a:cs typeface="Courier New"/>
              </a:rPr>
              <a:t>…</a:t>
            </a:r>
            <a:endParaRPr sz="3450">
              <a:latin typeface="Courier New"/>
              <a:cs typeface="Courier New"/>
            </a:endParaRPr>
          </a:p>
          <a:p>
            <a:pPr marL="389255">
              <a:lnSpc>
                <a:spcPts val="3954"/>
              </a:lnSpc>
            </a:pPr>
            <a:r>
              <a:rPr sz="3450" b="1" spc="5" dirty="0">
                <a:latin typeface="Courier New"/>
                <a:cs typeface="Courier New"/>
              </a:rPr>
              <a:t>.exceptionHandling()</a:t>
            </a:r>
            <a:endParaRPr sz="3450">
              <a:latin typeface="Courier New"/>
              <a:cs typeface="Courier New"/>
            </a:endParaRPr>
          </a:p>
          <a:p>
            <a:pPr marL="916940">
              <a:lnSpc>
                <a:spcPts val="4050"/>
              </a:lnSpc>
            </a:pPr>
            <a:r>
              <a:rPr sz="3450" b="1" spc="5" dirty="0">
                <a:latin typeface="Courier New"/>
                <a:cs typeface="Courier New"/>
              </a:rPr>
              <a:t>.accessDeniedPage(“/access-denied”);</a:t>
            </a:r>
            <a:endParaRPr sz="3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450" spc="5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3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5250">
              <a:latin typeface="Courier New"/>
              <a:cs typeface="Courier New"/>
            </a:endParaRPr>
          </a:p>
          <a:p>
            <a:pPr marL="2012314">
              <a:lnSpc>
                <a:spcPct val="100000"/>
              </a:lnSpc>
            </a:pP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39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request</a:t>
            </a:r>
            <a:r>
              <a:rPr sz="39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mapping</a:t>
            </a:r>
            <a:r>
              <a:rPr sz="39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path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0"/>
              </a:spcBef>
            </a:pPr>
            <a:r>
              <a:rPr spc="245" dirty="0"/>
              <a:t>Step</a:t>
            </a:r>
            <a:r>
              <a:rPr spc="-60" dirty="0"/>
              <a:t> </a:t>
            </a:r>
            <a:r>
              <a:rPr spc="-40" dirty="0"/>
              <a:t>2:</a:t>
            </a:r>
            <a:r>
              <a:rPr spc="-370" dirty="0"/>
              <a:t> </a:t>
            </a:r>
            <a:r>
              <a:rPr spc="80" dirty="0"/>
              <a:t>Create</a:t>
            </a:r>
            <a:r>
              <a:rPr spc="-60" dirty="0"/>
              <a:t> </a:t>
            </a:r>
            <a:r>
              <a:rPr spc="175" dirty="0"/>
              <a:t>Supporting</a:t>
            </a:r>
            <a:r>
              <a:rPr spc="-60" dirty="0"/>
              <a:t> </a:t>
            </a:r>
            <a:r>
              <a:rPr spc="110" dirty="0"/>
              <a:t>Controller</a:t>
            </a:r>
            <a:r>
              <a:rPr spc="-60" dirty="0"/>
              <a:t> </a:t>
            </a:r>
            <a:r>
              <a:rPr spc="195" dirty="0"/>
              <a:t>code</a:t>
            </a:r>
            <a:r>
              <a:rPr spc="-60" dirty="0"/>
              <a:t> </a:t>
            </a:r>
            <a:r>
              <a:rPr spc="185" dirty="0"/>
              <a:t>and</a:t>
            </a:r>
            <a:r>
              <a:rPr spc="-625" dirty="0"/>
              <a:t> </a:t>
            </a:r>
            <a:r>
              <a:rPr spc="40" dirty="0"/>
              <a:t>View</a:t>
            </a:r>
            <a:r>
              <a:rPr spc="-60" dirty="0"/>
              <a:t> </a:t>
            </a:r>
            <a:r>
              <a:rPr spc="5" dirty="0"/>
              <a:t>Page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71502" y="7987056"/>
            <a:ext cx="845819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400" b="0" i="0" u="none" strike="noStrike" kern="1200" cap="none" spc="80" normalizeH="0" baseline="0" noProof="0" dirty="0">
                <a:ln>
                  <a:noFill/>
                </a:ln>
                <a:solidFill>
                  <a:srgbClr val="314864"/>
                </a:solidFill>
                <a:effectLst/>
                <a:uLnTx/>
                <a:uFillTx/>
                <a:latin typeface="Microsoft Tai Le"/>
                <a:ea typeface="+mn-ea"/>
                <a:cs typeface="Microsoft Tai Le"/>
              </a:rPr>
              <a:t>m</a:t>
            </a:r>
            <a:endParaRPr kumimoji="0" sz="7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Tai Le"/>
              <a:ea typeface="+mn-ea"/>
              <a:cs typeface="Microsoft Tai L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15"/>
              </a:spcBef>
            </a:pPr>
            <a:r>
              <a:rPr spc="-130" dirty="0"/>
              <a:t>Display</a:t>
            </a:r>
            <a:r>
              <a:rPr spc="-335" dirty="0"/>
              <a:t> </a:t>
            </a:r>
            <a:r>
              <a:rPr spc="-130" dirty="0"/>
              <a:t>Content</a:t>
            </a:r>
            <a:r>
              <a:rPr spc="-330" dirty="0"/>
              <a:t> </a:t>
            </a:r>
            <a:r>
              <a:rPr spc="-120" dirty="0"/>
              <a:t>Based</a:t>
            </a:r>
            <a:r>
              <a:rPr spc="-330" dirty="0"/>
              <a:t> </a:t>
            </a:r>
            <a:r>
              <a:rPr spc="-70" dirty="0"/>
              <a:t>on</a:t>
            </a:r>
            <a:r>
              <a:rPr spc="-325" dirty="0"/>
              <a:t> </a:t>
            </a:r>
            <a:r>
              <a:rPr spc="-155" dirty="0"/>
              <a:t>Roles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5863" y="8188232"/>
              <a:ext cx="1256506" cy="513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0716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35" dirty="0"/>
              <a:t>W</a:t>
            </a:r>
            <a:r>
              <a:rPr spc="200" dirty="0"/>
              <a:t>h</a:t>
            </a:r>
            <a:r>
              <a:rPr spc="-110" dirty="0"/>
              <a:t>y</a:t>
            </a:r>
            <a:r>
              <a:rPr spc="-75" dirty="0"/>
              <a:t> </a:t>
            </a:r>
            <a:r>
              <a:rPr spc="380" dirty="0"/>
              <a:t>Sh</a:t>
            </a:r>
            <a:r>
              <a:rPr spc="260" dirty="0"/>
              <a:t>o</a:t>
            </a:r>
            <a:r>
              <a:rPr spc="140" dirty="0"/>
              <a:t>w</a:t>
            </a:r>
            <a:r>
              <a:rPr spc="-660" dirty="0"/>
              <a:t> </a:t>
            </a:r>
            <a:r>
              <a:rPr spc="229" dirty="0"/>
              <a:t>Thes</a:t>
            </a:r>
            <a:r>
              <a:rPr spc="315" dirty="0"/>
              <a:t>e</a:t>
            </a:r>
            <a:r>
              <a:rPr spc="-75" dirty="0"/>
              <a:t> </a:t>
            </a:r>
            <a:r>
              <a:rPr spc="75" dirty="0"/>
              <a:t>Links?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8389" y="1992566"/>
            <a:ext cx="18806160" cy="6931025"/>
            <a:chOff x="1298389" y="1992566"/>
            <a:chExt cx="18806160" cy="6931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8389" y="2387361"/>
              <a:ext cx="9528505" cy="65338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4834" y="1992566"/>
              <a:ext cx="10709265" cy="69306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813670" y="3546870"/>
              <a:ext cx="9897110" cy="3808729"/>
            </a:xfrm>
            <a:custGeom>
              <a:avLst/>
              <a:gdLst/>
              <a:ahLst/>
              <a:cxnLst/>
              <a:rect l="l" t="t" r="r" b="b"/>
              <a:pathLst>
                <a:path w="9897110" h="3808729">
                  <a:moveTo>
                    <a:pt x="9844600" y="0"/>
                  </a:moveTo>
                  <a:lnTo>
                    <a:pt x="1758784" y="0"/>
                  </a:lnTo>
                  <a:lnTo>
                    <a:pt x="1738402" y="4114"/>
                  </a:lnTo>
                  <a:lnTo>
                    <a:pt x="1721761" y="15333"/>
                  </a:lnTo>
                  <a:lnTo>
                    <a:pt x="1710543" y="31975"/>
                  </a:lnTo>
                  <a:lnTo>
                    <a:pt x="1706429" y="52354"/>
                  </a:lnTo>
                  <a:lnTo>
                    <a:pt x="1706429" y="2343187"/>
                  </a:lnTo>
                  <a:lnTo>
                    <a:pt x="0" y="2447896"/>
                  </a:lnTo>
                  <a:lnTo>
                    <a:pt x="1706429" y="2552604"/>
                  </a:lnTo>
                  <a:lnTo>
                    <a:pt x="1706429" y="3755775"/>
                  </a:lnTo>
                  <a:lnTo>
                    <a:pt x="1710543" y="3776154"/>
                  </a:lnTo>
                  <a:lnTo>
                    <a:pt x="1721762" y="3792795"/>
                  </a:lnTo>
                  <a:lnTo>
                    <a:pt x="1738403" y="3804015"/>
                  </a:lnTo>
                  <a:lnTo>
                    <a:pt x="1758784" y="3808130"/>
                  </a:lnTo>
                  <a:lnTo>
                    <a:pt x="9844600" y="3808130"/>
                  </a:lnTo>
                  <a:lnTo>
                    <a:pt x="9864977" y="3804015"/>
                  </a:lnTo>
                  <a:lnTo>
                    <a:pt x="9881619" y="3792795"/>
                  </a:lnTo>
                  <a:lnTo>
                    <a:pt x="9892840" y="3776153"/>
                  </a:lnTo>
                  <a:lnTo>
                    <a:pt x="9896955" y="3755775"/>
                  </a:lnTo>
                  <a:lnTo>
                    <a:pt x="9896955" y="52354"/>
                  </a:lnTo>
                  <a:lnTo>
                    <a:pt x="9892840" y="31975"/>
                  </a:lnTo>
                  <a:lnTo>
                    <a:pt x="9881619" y="15333"/>
                  </a:lnTo>
                  <a:lnTo>
                    <a:pt x="9864977" y="4114"/>
                  </a:lnTo>
                  <a:lnTo>
                    <a:pt x="9844600" y="0"/>
                  </a:lnTo>
                  <a:close/>
                </a:path>
              </a:pathLst>
            </a:custGeom>
            <a:solidFill>
              <a:srgbClr val="FC424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971198" y="4144241"/>
            <a:ext cx="5279390" cy="256413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572260" marR="887730" lvl="0" indent="-659765" algn="l" defTabSz="914400" rtl="0" eaLnBrk="1" fontAlgn="auto" latinLnBrk="0" hangingPunct="1">
              <a:lnSpc>
                <a:spcPts val="396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Since</a:t>
            </a:r>
            <a:r>
              <a:rPr kumimoji="0" sz="3450" b="1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</a:t>
            </a:r>
            <a:r>
              <a:rPr kumimoji="0" sz="345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0" sz="345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</a:t>
            </a:r>
            <a:r>
              <a:rPr kumimoji="0" sz="3450" b="1" i="0" u="none" strike="noStrike" kern="1200" cap="none" spc="-94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employee,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502284" algn="l" defTabSz="914400" rtl="0" eaLnBrk="1" fontAlgn="auto" latinLnBrk="0" hangingPunct="1">
              <a:lnSpc>
                <a:spcPts val="3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</a:t>
            </a:r>
            <a:r>
              <a:rPr kumimoji="0" sz="3450" b="1" i="0" u="none" strike="noStrike" kern="1200" cap="none" spc="2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shouldn’t</a:t>
            </a:r>
            <a:r>
              <a:rPr kumimoji="0" sz="3450" b="1" i="0" u="none" strike="noStrike" kern="1200" cap="none" spc="2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</a:t>
            </a:r>
            <a:r>
              <a:rPr kumimoji="0" sz="3450" b="1" i="0" u="none" strike="noStrike" kern="1200" cap="none" spc="2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able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to</a:t>
            </a:r>
            <a:r>
              <a:rPr kumimoji="0" sz="345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see</a:t>
            </a:r>
            <a:r>
              <a:rPr kumimoji="0" sz="34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</a:t>
            </a:r>
            <a:r>
              <a:rPr kumimoji="0" sz="34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</a:t>
            </a:r>
            <a:r>
              <a:rPr kumimoji="0" sz="34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</a:t>
            </a:r>
            <a:r>
              <a:rPr kumimoji="0" sz="34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links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92593" y="4927390"/>
            <a:ext cx="8541385" cy="1918335"/>
          </a:xfrm>
          <a:custGeom>
            <a:avLst/>
            <a:gdLst/>
            <a:ahLst/>
            <a:cxnLst/>
            <a:rect l="l" t="t" r="r" b="b"/>
            <a:pathLst>
              <a:path w="8541385" h="1918334">
                <a:moveTo>
                  <a:pt x="439806" y="0"/>
                </a:moveTo>
                <a:lnTo>
                  <a:pt x="8101539" y="0"/>
                </a:lnTo>
                <a:lnTo>
                  <a:pt x="8170274" y="172"/>
                </a:lnTo>
                <a:lnTo>
                  <a:pt x="8227284" y="1379"/>
                </a:lnTo>
                <a:lnTo>
                  <a:pt x="8275738" y="4655"/>
                </a:lnTo>
                <a:lnTo>
                  <a:pt x="8318807" y="11034"/>
                </a:lnTo>
                <a:lnTo>
                  <a:pt x="8359661" y="21552"/>
                </a:lnTo>
                <a:lnTo>
                  <a:pt x="8402292" y="41463"/>
                </a:lnTo>
                <a:lnTo>
                  <a:pt x="8440376" y="68187"/>
                </a:lnTo>
                <a:lnTo>
                  <a:pt x="8473158" y="100969"/>
                </a:lnTo>
                <a:lnTo>
                  <a:pt x="8499883" y="139053"/>
                </a:lnTo>
                <a:lnTo>
                  <a:pt x="8519793" y="181684"/>
                </a:lnTo>
                <a:lnTo>
                  <a:pt x="8530311" y="222554"/>
                </a:lnTo>
                <a:lnTo>
                  <a:pt x="8536690" y="265733"/>
                </a:lnTo>
                <a:lnTo>
                  <a:pt x="8539966" y="314484"/>
                </a:lnTo>
                <a:lnTo>
                  <a:pt x="8541173" y="372072"/>
                </a:lnTo>
                <a:lnTo>
                  <a:pt x="8541346" y="441762"/>
                </a:lnTo>
                <a:lnTo>
                  <a:pt x="8541346" y="1478235"/>
                </a:lnTo>
                <a:lnTo>
                  <a:pt x="8541173" y="1546970"/>
                </a:lnTo>
                <a:lnTo>
                  <a:pt x="8539966" y="1603980"/>
                </a:lnTo>
                <a:lnTo>
                  <a:pt x="8536690" y="1652434"/>
                </a:lnTo>
                <a:lnTo>
                  <a:pt x="8530311" y="1695503"/>
                </a:lnTo>
                <a:lnTo>
                  <a:pt x="8519793" y="1736357"/>
                </a:lnTo>
                <a:lnTo>
                  <a:pt x="8499883" y="1778988"/>
                </a:lnTo>
                <a:lnTo>
                  <a:pt x="8473158" y="1817072"/>
                </a:lnTo>
                <a:lnTo>
                  <a:pt x="8440376" y="1849854"/>
                </a:lnTo>
                <a:lnTo>
                  <a:pt x="8402292" y="1876579"/>
                </a:lnTo>
                <a:lnTo>
                  <a:pt x="8359661" y="1896489"/>
                </a:lnTo>
                <a:lnTo>
                  <a:pt x="8318791" y="1907007"/>
                </a:lnTo>
                <a:lnTo>
                  <a:pt x="8275613" y="1913386"/>
                </a:lnTo>
                <a:lnTo>
                  <a:pt x="8226862" y="1916662"/>
                </a:lnTo>
                <a:lnTo>
                  <a:pt x="8169273" y="1917869"/>
                </a:lnTo>
                <a:lnTo>
                  <a:pt x="8099584" y="1918042"/>
                </a:lnTo>
                <a:lnTo>
                  <a:pt x="439806" y="1918042"/>
                </a:lnTo>
                <a:lnTo>
                  <a:pt x="371071" y="1917869"/>
                </a:lnTo>
                <a:lnTo>
                  <a:pt x="314062" y="1916662"/>
                </a:lnTo>
                <a:lnTo>
                  <a:pt x="265608" y="1913386"/>
                </a:lnTo>
                <a:lnTo>
                  <a:pt x="222539" y="1907007"/>
                </a:lnTo>
                <a:lnTo>
                  <a:pt x="181684" y="1896489"/>
                </a:lnTo>
                <a:lnTo>
                  <a:pt x="139053" y="1876579"/>
                </a:lnTo>
                <a:lnTo>
                  <a:pt x="100969" y="1849854"/>
                </a:lnTo>
                <a:lnTo>
                  <a:pt x="68187" y="1817072"/>
                </a:lnTo>
                <a:lnTo>
                  <a:pt x="41463" y="1778988"/>
                </a:lnTo>
                <a:lnTo>
                  <a:pt x="21552" y="1736357"/>
                </a:lnTo>
                <a:lnTo>
                  <a:pt x="11034" y="1695487"/>
                </a:lnTo>
                <a:lnTo>
                  <a:pt x="4655" y="1652309"/>
                </a:lnTo>
                <a:lnTo>
                  <a:pt x="1379" y="1603557"/>
                </a:lnTo>
                <a:lnTo>
                  <a:pt x="172" y="1545969"/>
                </a:lnTo>
                <a:lnTo>
                  <a:pt x="0" y="1476280"/>
                </a:lnTo>
                <a:lnTo>
                  <a:pt x="0" y="439806"/>
                </a:lnTo>
                <a:lnTo>
                  <a:pt x="172" y="371071"/>
                </a:lnTo>
                <a:lnTo>
                  <a:pt x="1379" y="314062"/>
                </a:lnTo>
                <a:lnTo>
                  <a:pt x="4655" y="265608"/>
                </a:lnTo>
                <a:lnTo>
                  <a:pt x="11034" y="222539"/>
                </a:lnTo>
                <a:lnTo>
                  <a:pt x="21552" y="181684"/>
                </a:lnTo>
                <a:lnTo>
                  <a:pt x="41463" y="139053"/>
                </a:lnTo>
                <a:lnTo>
                  <a:pt x="68187" y="100969"/>
                </a:lnTo>
                <a:lnTo>
                  <a:pt x="100969" y="68187"/>
                </a:lnTo>
                <a:lnTo>
                  <a:pt x="139053" y="41463"/>
                </a:lnTo>
                <a:lnTo>
                  <a:pt x="181684" y="21552"/>
                </a:lnTo>
                <a:lnTo>
                  <a:pt x="222554" y="11034"/>
                </a:lnTo>
                <a:lnTo>
                  <a:pt x="265733" y="4655"/>
                </a:lnTo>
                <a:lnTo>
                  <a:pt x="314484" y="1379"/>
                </a:lnTo>
                <a:lnTo>
                  <a:pt x="372072" y="172"/>
                </a:lnTo>
                <a:lnTo>
                  <a:pt x="441762" y="0"/>
                </a:lnTo>
                <a:lnTo>
                  <a:pt x="439806" y="0"/>
                </a:lnTo>
                <a:close/>
              </a:path>
            </a:pathLst>
          </a:custGeom>
          <a:ln w="73296">
            <a:solidFill>
              <a:srgbClr val="FF26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4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5665" y="2949032"/>
            <a:ext cx="18705830" cy="4697095"/>
            <a:chOff x="935665" y="2949032"/>
            <a:chExt cx="18705830" cy="4697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4725" y="2949032"/>
              <a:ext cx="9892042" cy="46965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1326" y="2994673"/>
              <a:ext cx="9758865" cy="456530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37079" y="2993721"/>
              <a:ext cx="9766935" cy="4571365"/>
            </a:xfrm>
            <a:custGeom>
              <a:avLst/>
              <a:gdLst/>
              <a:ahLst/>
              <a:cxnLst/>
              <a:rect l="l" t="t" r="r" b="b"/>
              <a:pathLst>
                <a:path w="9766935" h="4571365">
                  <a:moveTo>
                    <a:pt x="0" y="0"/>
                  </a:moveTo>
                  <a:lnTo>
                    <a:pt x="0" y="4570868"/>
                  </a:lnTo>
                  <a:lnTo>
                    <a:pt x="9766391" y="4570868"/>
                  </a:lnTo>
                  <a:lnTo>
                    <a:pt x="9766391" y="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972495" y="4941671"/>
              <a:ext cx="9587230" cy="1104265"/>
            </a:xfrm>
            <a:custGeom>
              <a:avLst/>
              <a:gdLst/>
              <a:ahLst/>
              <a:cxnLst/>
              <a:rect l="l" t="t" r="r" b="b"/>
              <a:pathLst>
                <a:path w="9587230" h="1104264">
                  <a:moveTo>
                    <a:pt x="439806" y="0"/>
                  </a:moveTo>
                  <a:lnTo>
                    <a:pt x="9146953" y="0"/>
                  </a:lnTo>
                  <a:lnTo>
                    <a:pt x="9215689" y="172"/>
                  </a:lnTo>
                  <a:lnTo>
                    <a:pt x="9272698" y="1379"/>
                  </a:lnTo>
                  <a:lnTo>
                    <a:pt x="9321152" y="4655"/>
                  </a:lnTo>
                  <a:lnTo>
                    <a:pt x="9364221" y="11034"/>
                  </a:lnTo>
                  <a:lnTo>
                    <a:pt x="9405075" y="21552"/>
                  </a:lnTo>
                  <a:lnTo>
                    <a:pt x="9447706" y="41463"/>
                  </a:lnTo>
                  <a:lnTo>
                    <a:pt x="9485791" y="68187"/>
                  </a:lnTo>
                  <a:lnTo>
                    <a:pt x="9518573" y="100969"/>
                  </a:lnTo>
                  <a:lnTo>
                    <a:pt x="9545297" y="139053"/>
                  </a:lnTo>
                  <a:lnTo>
                    <a:pt x="9565208" y="181684"/>
                  </a:lnTo>
                  <a:lnTo>
                    <a:pt x="9575725" y="222554"/>
                  </a:lnTo>
                  <a:lnTo>
                    <a:pt x="9582105" y="265733"/>
                  </a:lnTo>
                  <a:lnTo>
                    <a:pt x="9585381" y="314484"/>
                  </a:lnTo>
                  <a:lnTo>
                    <a:pt x="9586588" y="372072"/>
                  </a:lnTo>
                  <a:lnTo>
                    <a:pt x="9586760" y="441762"/>
                  </a:lnTo>
                  <a:lnTo>
                    <a:pt x="9586760" y="664181"/>
                  </a:lnTo>
                  <a:lnTo>
                    <a:pt x="9586588" y="732916"/>
                  </a:lnTo>
                  <a:lnTo>
                    <a:pt x="9585381" y="789926"/>
                  </a:lnTo>
                  <a:lnTo>
                    <a:pt x="9582105" y="838379"/>
                  </a:lnTo>
                  <a:lnTo>
                    <a:pt x="9575725" y="881448"/>
                  </a:lnTo>
                  <a:lnTo>
                    <a:pt x="9565208" y="922303"/>
                  </a:lnTo>
                  <a:lnTo>
                    <a:pt x="9545297" y="964934"/>
                  </a:lnTo>
                  <a:lnTo>
                    <a:pt x="9518573" y="1003018"/>
                  </a:lnTo>
                  <a:lnTo>
                    <a:pt x="9485791" y="1035801"/>
                  </a:lnTo>
                  <a:lnTo>
                    <a:pt x="9447706" y="1062525"/>
                  </a:lnTo>
                  <a:lnTo>
                    <a:pt x="9405075" y="1082436"/>
                  </a:lnTo>
                  <a:lnTo>
                    <a:pt x="9364205" y="1092953"/>
                  </a:lnTo>
                  <a:lnTo>
                    <a:pt x="9321027" y="1099333"/>
                  </a:lnTo>
                  <a:lnTo>
                    <a:pt x="9272276" y="1102609"/>
                  </a:lnTo>
                  <a:lnTo>
                    <a:pt x="9214688" y="1103815"/>
                  </a:lnTo>
                  <a:lnTo>
                    <a:pt x="9144999" y="1103988"/>
                  </a:lnTo>
                  <a:lnTo>
                    <a:pt x="439806" y="1103988"/>
                  </a:lnTo>
                  <a:lnTo>
                    <a:pt x="371071" y="1103815"/>
                  </a:lnTo>
                  <a:lnTo>
                    <a:pt x="314062" y="1102609"/>
                  </a:lnTo>
                  <a:lnTo>
                    <a:pt x="265608" y="1099333"/>
                  </a:lnTo>
                  <a:lnTo>
                    <a:pt x="222539" y="1092953"/>
                  </a:lnTo>
                  <a:lnTo>
                    <a:pt x="181684" y="1082436"/>
                  </a:lnTo>
                  <a:lnTo>
                    <a:pt x="139053" y="1062525"/>
                  </a:lnTo>
                  <a:lnTo>
                    <a:pt x="100969" y="1035801"/>
                  </a:lnTo>
                  <a:lnTo>
                    <a:pt x="68187" y="1003018"/>
                  </a:lnTo>
                  <a:lnTo>
                    <a:pt x="41463" y="964934"/>
                  </a:lnTo>
                  <a:lnTo>
                    <a:pt x="21552" y="922303"/>
                  </a:lnTo>
                  <a:lnTo>
                    <a:pt x="11034" y="881433"/>
                  </a:lnTo>
                  <a:lnTo>
                    <a:pt x="4655" y="838254"/>
                  </a:lnTo>
                  <a:lnTo>
                    <a:pt x="1379" y="789503"/>
                  </a:lnTo>
                  <a:lnTo>
                    <a:pt x="172" y="731915"/>
                  </a:lnTo>
                  <a:lnTo>
                    <a:pt x="0" y="662226"/>
                  </a:lnTo>
                  <a:lnTo>
                    <a:pt x="0" y="439806"/>
                  </a:lnTo>
                  <a:lnTo>
                    <a:pt x="172" y="371071"/>
                  </a:lnTo>
                  <a:lnTo>
                    <a:pt x="1379" y="314062"/>
                  </a:lnTo>
                  <a:lnTo>
                    <a:pt x="4655" y="265608"/>
                  </a:lnTo>
                  <a:lnTo>
                    <a:pt x="11034" y="222539"/>
                  </a:lnTo>
                  <a:lnTo>
                    <a:pt x="21552" y="181684"/>
                  </a:lnTo>
                  <a:lnTo>
                    <a:pt x="41463" y="139053"/>
                  </a:lnTo>
                  <a:lnTo>
                    <a:pt x="68187" y="100969"/>
                  </a:lnTo>
                  <a:lnTo>
                    <a:pt x="100969" y="68187"/>
                  </a:lnTo>
                  <a:lnTo>
                    <a:pt x="139053" y="41463"/>
                  </a:lnTo>
                  <a:lnTo>
                    <a:pt x="181684" y="21552"/>
                  </a:lnTo>
                  <a:lnTo>
                    <a:pt x="222554" y="11034"/>
                  </a:lnTo>
                  <a:lnTo>
                    <a:pt x="265733" y="4655"/>
                  </a:lnTo>
                  <a:lnTo>
                    <a:pt x="314484" y="1379"/>
                  </a:lnTo>
                  <a:lnTo>
                    <a:pt x="372072" y="172"/>
                  </a:lnTo>
                  <a:lnTo>
                    <a:pt x="441762" y="0"/>
                  </a:lnTo>
                  <a:lnTo>
                    <a:pt x="439806" y="0"/>
                  </a:lnTo>
                  <a:close/>
                </a:path>
              </a:pathLst>
            </a:custGeom>
            <a:ln w="73296">
              <a:solidFill>
                <a:srgbClr val="FF26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6169" y="3453316"/>
              <a:ext cx="9374714" cy="40946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5004" y="4475863"/>
              <a:ext cx="8537043" cy="203560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685004" y="4475863"/>
              <a:ext cx="8537575" cy="2035810"/>
            </a:xfrm>
            <a:custGeom>
              <a:avLst/>
              <a:gdLst/>
              <a:ahLst/>
              <a:cxnLst/>
              <a:rect l="l" t="t" r="r" b="b"/>
              <a:pathLst>
                <a:path w="8537575" h="2035809">
                  <a:moveTo>
                    <a:pt x="8484699" y="0"/>
                  </a:moveTo>
                  <a:lnTo>
                    <a:pt x="1749941" y="0"/>
                  </a:lnTo>
                  <a:lnTo>
                    <a:pt x="1729569" y="4113"/>
                  </a:lnTo>
                  <a:lnTo>
                    <a:pt x="1712928" y="15333"/>
                  </a:lnTo>
                  <a:lnTo>
                    <a:pt x="1701707" y="31974"/>
                  </a:lnTo>
                  <a:lnTo>
                    <a:pt x="1697597" y="52327"/>
                  </a:lnTo>
                  <a:lnTo>
                    <a:pt x="1697592" y="903767"/>
                  </a:lnTo>
                  <a:lnTo>
                    <a:pt x="0" y="1008476"/>
                  </a:lnTo>
                  <a:lnTo>
                    <a:pt x="1697592" y="1113184"/>
                  </a:lnTo>
                  <a:lnTo>
                    <a:pt x="1697597" y="1983276"/>
                  </a:lnTo>
                  <a:lnTo>
                    <a:pt x="1701707" y="2003629"/>
                  </a:lnTo>
                  <a:lnTo>
                    <a:pt x="1712928" y="2020270"/>
                  </a:lnTo>
                  <a:lnTo>
                    <a:pt x="1729569" y="2031490"/>
                  </a:lnTo>
                  <a:lnTo>
                    <a:pt x="1749946" y="2035605"/>
                  </a:lnTo>
                  <a:lnTo>
                    <a:pt x="8484694" y="2035605"/>
                  </a:lnTo>
                  <a:lnTo>
                    <a:pt x="8505071" y="2031490"/>
                  </a:lnTo>
                  <a:lnTo>
                    <a:pt x="8521713" y="2020270"/>
                  </a:lnTo>
                  <a:lnTo>
                    <a:pt x="8532934" y="2003629"/>
                  </a:lnTo>
                  <a:lnTo>
                    <a:pt x="8537043" y="1983276"/>
                  </a:lnTo>
                  <a:lnTo>
                    <a:pt x="8537043" y="52327"/>
                  </a:lnTo>
                  <a:lnTo>
                    <a:pt x="8532934" y="31974"/>
                  </a:lnTo>
                  <a:lnTo>
                    <a:pt x="8521713" y="15333"/>
                  </a:lnTo>
                  <a:lnTo>
                    <a:pt x="8505071" y="4113"/>
                  </a:lnTo>
                  <a:lnTo>
                    <a:pt x="8484699" y="0"/>
                  </a:lnTo>
                  <a:close/>
                </a:path>
              </a:pathLst>
            </a:custGeom>
            <a:solidFill>
              <a:srgbClr val="42613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7779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5" dirty="0"/>
              <a:t>Display</a:t>
            </a:r>
            <a:r>
              <a:rPr spc="-90" dirty="0"/>
              <a:t> </a:t>
            </a:r>
            <a:r>
              <a:rPr spc="210" dirty="0"/>
              <a:t>Content</a:t>
            </a:r>
            <a:r>
              <a:rPr spc="-90" dirty="0"/>
              <a:t> </a:t>
            </a:r>
            <a:r>
              <a:rPr spc="125" dirty="0"/>
              <a:t>Based</a:t>
            </a:r>
            <a:r>
              <a:rPr spc="-85" dirty="0"/>
              <a:t> </a:t>
            </a:r>
            <a:r>
              <a:rPr spc="370" dirty="0"/>
              <a:t>on</a:t>
            </a:r>
            <a:r>
              <a:rPr spc="-90" dirty="0"/>
              <a:t> </a:t>
            </a:r>
            <a:r>
              <a:rPr spc="120" dirty="0"/>
              <a:t>Roles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515683" y="4856261"/>
            <a:ext cx="4577080" cy="120459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lvl="0" indent="690880" algn="l" defTabSz="914400" rtl="0" eaLnBrk="1" fontAlgn="auto" latinLnBrk="0" hangingPunct="1">
              <a:lnSpc>
                <a:spcPts val="453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Mary can see </a:t>
            </a:r>
            <a:r>
              <a:rPr kumimoji="0" sz="3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MANAGER</a:t>
            </a:r>
            <a:r>
              <a:rPr kumimoji="0" sz="3950" b="1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334700" y="1743753"/>
            <a:ext cx="3183890" cy="1624965"/>
            <a:chOff x="3334700" y="1743753"/>
            <a:chExt cx="3183890" cy="162496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4700" y="1743753"/>
              <a:ext cx="3183803" cy="16249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334700" y="1743753"/>
              <a:ext cx="3183890" cy="1624965"/>
            </a:xfrm>
            <a:custGeom>
              <a:avLst/>
              <a:gdLst/>
              <a:ahLst/>
              <a:cxnLst/>
              <a:rect l="l" t="t" r="r" b="b"/>
              <a:pathLst>
                <a:path w="3183890" h="1624964">
                  <a:moveTo>
                    <a:pt x="1786730" y="2496"/>
                  </a:moveTo>
                  <a:lnTo>
                    <a:pt x="1537124" y="2496"/>
                  </a:lnTo>
                  <a:lnTo>
                    <a:pt x="1475741" y="5581"/>
                  </a:lnTo>
                  <a:lnTo>
                    <a:pt x="1415103" y="9858"/>
                  </a:lnTo>
                  <a:lnTo>
                    <a:pt x="1355257" y="15302"/>
                  </a:lnTo>
                  <a:lnTo>
                    <a:pt x="1296253" y="21890"/>
                  </a:lnTo>
                  <a:lnTo>
                    <a:pt x="1238140" y="29597"/>
                  </a:lnTo>
                  <a:lnTo>
                    <a:pt x="1180967" y="38400"/>
                  </a:lnTo>
                  <a:lnTo>
                    <a:pt x="1124782" y="48272"/>
                  </a:lnTo>
                  <a:lnTo>
                    <a:pt x="1069635" y="59192"/>
                  </a:lnTo>
                  <a:lnTo>
                    <a:pt x="1015575" y="71134"/>
                  </a:lnTo>
                  <a:lnTo>
                    <a:pt x="962650" y="84074"/>
                  </a:lnTo>
                  <a:lnTo>
                    <a:pt x="910909" y="97987"/>
                  </a:lnTo>
                  <a:lnTo>
                    <a:pt x="860402" y="112851"/>
                  </a:lnTo>
                  <a:lnTo>
                    <a:pt x="811176" y="128640"/>
                  </a:lnTo>
                  <a:lnTo>
                    <a:pt x="763282" y="145330"/>
                  </a:lnTo>
                  <a:lnTo>
                    <a:pt x="716769" y="162896"/>
                  </a:lnTo>
                  <a:lnTo>
                    <a:pt x="671684" y="181316"/>
                  </a:lnTo>
                  <a:lnTo>
                    <a:pt x="628077" y="200564"/>
                  </a:lnTo>
                  <a:lnTo>
                    <a:pt x="585996" y="220617"/>
                  </a:lnTo>
                  <a:lnTo>
                    <a:pt x="545492" y="241449"/>
                  </a:lnTo>
                  <a:lnTo>
                    <a:pt x="506612" y="263037"/>
                  </a:lnTo>
                  <a:lnTo>
                    <a:pt x="469406" y="285357"/>
                  </a:lnTo>
                  <a:lnTo>
                    <a:pt x="433923" y="308385"/>
                  </a:lnTo>
                  <a:lnTo>
                    <a:pt x="400211" y="332095"/>
                  </a:lnTo>
                  <a:lnTo>
                    <a:pt x="368319" y="356464"/>
                  </a:lnTo>
                  <a:lnTo>
                    <a:pt x="338297" y="381468"/>
                  </a:lnTo>
                  <a:lnTo>
                    <a:pt x="284056" y="433283"/>
                  </a:lnTo>
                  <a:lnTo>
                    <a:pt x="237879" y="487346"/>
                  </a:lnTo>
                  <a:lnTo>
                    <a:pt x="200158" y="543462"/>
                  </a:lnTo>
                  <a:lnTo>
                    <a:pt x="171284" y="601439"/>
                  </a:lnTo>
                  <a:lnTo>
                    <a:pt x="151649" y="661083"/>
                  </a:lnTo>
                  <a:lnTo>
                    <a:pt x="141644" y="722199"/>
                  </a:lnTo>
                  <a:lnTo>
                    <a:pt x="140375" y="753249"/>
                  </a:lnTo>
                  <a:lnTo>
                    <a:pt x="142648" y="794587"/>
                  </a:lnTo>
                  <a:lnTo>
                    <a:pt x="149383" y="835326"/>
                  </a:lnTo>
                  <a:lnTo>
                    <a:pt x="160469" y="875433"/>
                  </a:lnTo>
                  <a:lnTo>
                    <a:pt x="175757" y="914786"/>
                  </a:lnTo>
                  <a:lnTo>
                    <a:pt x="195152" y="953397"/>
                  </a:lnTo>
                  <a:lnTo>
                    <a:pt x="218523" y="991190"/>
                  </a:lnTo>
                  <a:lnTo>
                    <a:pt x="245748" y="1028109"/>
                  </a:lnTo>
                  <a:lnTo>
                    <a:pt x="276706" y="1064100"/>
                  </a:lnTo>
                  <a:lnTo>
                    <a:pt x="311274" y="1099108"/>
                  </a:lnTo>
                  <a:lnTo>
                    <a:pt x="349332" y="1133078"/>
                  </a:lnTo>
                  <a:lnTo>
                    <a:pt x="390756" y="1165956"/>
                  </a:lnTo>
                  <a:lnTo>
                    <a:pt x="435426" y="1197687"/>
                  </a:lnTo>
                  <a:lnTo>
                    <a:pt x="483220" y="1228216"/>
                  </a:lnTo>
                  <a:lnTo>
                    <a:pt x="534015" y="1257488"/>
                  </a:lnTo>
                  <a:lnTo>
                    <a:pt x="0" y="1624950"/>
                  </a:lnTo>
                  <a:lnTo>
                    <a:pt x="729363" y="1347472"/>
                  </a:lnTo>
                  <a:lnTo>
                    <a:pt x="2596960" y="1347472"/>
                  </a:lnTo>
                  <a:lnTo>
                    <a:pt x="2607210" y="1343601"/>
                  </a:lnTo>
                  <a:lnTo>
                    <a:pt x="2652307" y="1325182"/>
                  </a:lnTo>
                  <a:lnTo>
                    <a:pt x="2695926" y="1305934"/>
                  </a:lnTo>
                  <a:lnTo>
                    <a:pt x="2738018" y="1285881"/>
                  </a:lnTo>
                  <a:lnTo>
                    <a:pt x="2778535" y="1265049"/>
                  </a:lnTo>
                  <a:lnTo>
                    <a:pt x="2817427" y="1243461"/>
                  </a:lnTo>
                  <a:lnTo>
                    <a:pt x="2854645" y="1221141"/>
                  </a:lnTo>
                  <a:lnTo>
                    <a:pt x="2890140" y="1198114"/>
                  </a:lnTo>
                  <a:lnTo>
                    <a:pt x="2923864" y="1174403"/>
                  </a:lnTo>
                  <a:lnTo>
                    <a:pt x="2955767" y="1150034"/>
                  </a:lnTo>
                  <a:lnTo>
                    <a:pt x="2985800" y="1125030"/>
                  </a:lnTo>
                  <a:lnTo>
                    <a:pt x="3040062" y="1073215"/>
                  </a:lnTo>
                  <a:lnTo>
                    <a:pt x="3086257" y="1019153"/>
                  </a:lnTo>
                  <a:lnTo>
                    <a:pt x="3123994" y="963036"/>
                  </a:lnTo>
                  <a:lnTo>
                    <a:pt x="3152880" y="905058"/>
                  </a:lnTo>
                  <a:lnTo>
                    <a:pt x="3172524" y="845415"/>
                  </a:lnTo>
                  <a:lnTo>
                    <a:pt x="3182533" y="784299"/>
                  </a:lnTo>
                  <a:lnTo>
                    <a:pt x="3183803" y="753249"/>
                  </a:lnTo>
                  <a:lnTo>
                    <a:pt x="3182533" y="722199"/>
                  </a:lnTo>
                  <a:lnTo>
                    <a:pt x="3172524" y="661083"/>
                  </a:lnTo>
                  <a:lnTo>
                    <a:pt x="3152880" y="601439"/>
                  </a:lnTo>
                  <a:lnTo>
                    <a:pt x="3123994" y="543462"/>
                  </a:lnTo>
                  <a:lnTo>
                    <a:pt x="3086257" y="487346"/>
                  </a:lnTo>
                  <a:lnTo>
                    <a:pt x="3040062" y="433283"/>
                  </a:lnTo>
                  <a:lnTo>
                    <a:pt x="2985801" y="381468"/>
                  </a:lnTo>
                  <a:lnTo>
                    <a:pt x="2955767" y="356464"/>
                  </a:lnTo>
                  <a:lnTo>
                    <a:pt x="2923864" y="332095"/>
                  </a:lnTo>
                  <a:lnTo>
                    <a:pt x="2890141" y="308385"/>
                  </a:lnTo>
                  <a:lnTo>
                    <a:pt x="2854645" y="285357"/>
                  </a:lnTo>
                  <a:lnTo>
                    <a:pt x="2817427" y="263037"/>
                  </a:lnTo>
                  <a:lnTo>
                    <a:pt x="2778535" y="241449"/>
                  </a:lnTo>
                  <a:lnTo>
                    <a:pt x="2738019" y="220617"/>
                  </a:lnTo>
                  <a:lnTo>
                    <a:pt x="2695926" y="200564"/>
                  </a:lnTo>
                  <a:lnTo>
                    <a:pt x="2652307" y="181316"/>
                  </a:lnTo>
                  <a:lnTo>
                    <a:pt x="2607210" y="162896"/>
                  </a:lnTo>
                  <a:lnTo>
                    <a:pt x="2560684" y="145330"/>
                  </a:lnTo>
                  <a:lnTo>
                    <a:pt x="2512779" y="128640"/>
                  </a:lnTo>
                  <a:lnTo>
                    <a:pt x="2463542" y="112851"/>
                  </a:lnTo>
                  <a:lnTo>
                    <a:pt x="2413024" y="97987"/>
                  </a:lnTo>
                  <a:lnTo>
                    <a:pt x="2361273" y="84074"/>
                  </a:lnTo>
                  <a:lnTo>
                    <a:pt x="2308338" y="71134"/>
                  </a:lnTo>
                  <a:lnTo>
                    <a:pt x="2254268" y="59192"/>
                  </a:lnTo>
                  <a:lnTo>
                    <a:pt x="2199112" y="48272"/>
                  </a:lnTo>
                  <a:lnTo>
                    <a:pt x="2142919" y="38400"/>
                  </a:lnTo>
                  <a:lnTo>
                    <a:pt x="2085738" y="29597"/>
                  </a:lnTo>
                  <a:lnTo>
                    <a:pt x="2027619" y="21890"/>
                  </a:lnTo>
                  <a:lnTo>
                    <a:pt x="1968609" y="15302"/>
                  </a:lnTo>
                  <a:lnTo>
                    <a:pt x="1908758" y="9858"/>
                  </a:lnTo>
                  <a:lnTo>
                    <a:pt x="1848116" y="5581"/>
                  </a:lnTo>
                  <a:lnTo>
                    <a:pt x="1786730" y="2496"/>
                  </a:lnTo>
                  <a:close/>
                </a:path>
                <a:path w="3183890" h="1624964">
                  <a:moveTo>
                    <a:pt x="2596960" y="1347472"/>
                  </a:moveTo>
                  <a:lnTo>
                    <a:pt x="729363" y="1347472"/>
                  </a:lnTo>
                  <a:lnTo>
                    <a:pt x="770596" y="1362812"/>
                  </a:lnTo>
                  <a:lnTo>
                    <a:pt x="812882" y="1377479"/>
                  </a:lnTo>
                  <a:lnTo>
                    <a:pt x="856188" y="1391454"/>
                  </a:lnTo>
                  <a:lnTo>
                    <a:pt x="900484" y="1404719"/>
                  </a:lnTo>
                  <a:lnTo>
                    <a:pt x="945736" y="1417257"/>
                  </a:lnTo>
                  <a:lnTo>
                    <a:pt x="991913" y="1429051"/>
                  </a:lnTo>
                  <a:lnTo>
                    <a:pt x="1038983" y="1440082"/>
                  </a:lnTo>
                  <a:lnTo>
                    <a:pt x="1086915" y="1450332"/>
                  </a:lnTo>
                  <a:lnTo>
                    <a:pt x="1135677" y="1459784"/>
                  </a:lnTo>
                  <a:lnTo>
                    <a:pt x="1185236" y="1468420"/>
                  </a:lnTo>
                  <a:lnTo>
                    <a:pt x="1235562" y="1476222"/>
                  </a:lnTo>
                  <a:lnTo>
                    <a:pt x="1286622" y="1483173"/>
                  </a:lnTo>
                  <a:lnTo>
                    <a:pt x="1338384" y="1489255"/>
                  </a:lnTo>
                  <a:lnTo>
                    <a:pt x="1390816" y="1494450"/>
                  </a:lnTo>
                  <a:lnTo>
                    <a:pt x="1443888" y="1498740"/>
                  </a:lnTo>
                  <a:lnTo>
                    <a:pt x="1497566" y="1502107"/>
                  </a:lnTo>
                  <a:lnTo>
                    <a:pt x="1551820" y="1504535"/>
                  </a:lnTo>
                  <a:lnTo>
                    <a:pt x="1606617" y="1506004"/>
                  </a:lnTo>
                  <a:lnTo>
                    <a:pt x="1661926" y="1506498"/>
                  </a:lnTo>
                  <a:lnTo>
                    <a:pt x="1724650" y="1505870"/>
                  </a:lnTo>
                  <a:lnTo>
                    <a:pt x="1786730" y="1504001"/>
                  </a:lnTo>
                  <a:lnTo>
                    <a:pt x="1848116" y="1500916"/>
                  </a:lnTo>
                  <a:lnTo>
                    <a:pt x="1908758" y="1496640"/>
                  </a:lnTo>
                  <a:lnTo>
                    <a:pt x="1968609" y="1491195"/>
                  </a:lnTo>
                  <a:lnTo>
                    <a:pt x="2027618" y="1484607"/>
                  </a:lnTo>
                  <a:lnTo>
                    <a:pt x="2085738" y="1476900"/>
                  </a:lnTo>
                  <a:lnTo>
                    <a:pt x="2142919" y="1468098"/>
                  </a:lnTo>
                  <a:lnTo>
                    <a:pt x="2199111" y="1458225"/>
                  </a:lnTo>
                  <a:lnTo>
                    <a:pt x="2254267" y="1447306"/>
                  </a:lnTo>
                  <a:lnTo>
                    <a:pt x="2308337" y="1435364"/>
                  </a:lnTo>
                  <a:lnTo>
                    <a:pt x="2361272" y="1422424"/>
                  </a:lnTo>
                  <a:lnTo>
                    <a:pt x="2413023" y="1408510"/>
                  </a:lnTo>
                  <a:lnTo>
                    <a:pt x="2463542" y="1393647"/>
                  </a:lnTo>
                  <a:lnTo>
                    <a:pt x="2512778" y="1377858"/>
                  </a:lnTo>
                  <a:lnTo>
                    <a:pt x="2560684" y="1361168"/>
                  </a:lnTo>
                  <a:lnTo>
                    <a:pt x="2596960" y="1347472"/>
                  </a:lnTo>
                  <a:close/>
                </a:path>
                <a:path w="3183890" h="1624964">
                  <a:moveTo>
                    <a:pt x="1724651" y="628"/>
                  </a:moveTo>
                  <a:lnTo>
                    <a:pt x="1599202" y="628"/>
                  </a:lnTo>
                  <a:lnTo>
                    <a:pt x="1537124" y="2496"/>
                  </a:lnTo>
                  <a:lnTo>
                    <a:pt x="1786730" y="2496"/>
                  </a:lnTo>
                  <a:lnTo>
                    <a:pt x="1724651" y="628"/>
                  </a:lnTo>
                  <a:close/>
                </a:path>
                <a:path w="3183890" h="1624964">
                  <a:moveTo>
                    <a:pt x="1661926" y="0"/>
                  </a:moveTo>
                  <a:lnTo>
                    <a:pt x="1599202" y="628"/>
                  </a:lnTo>
                  <a:lnTo>
                    <a:pt x="1724651" y="628"/>
                  </a:lnTo>
                  <a:lnTo>
                    <a:pt x="1661926" y="0"/>
                  </a:lnTo>
                  <a:close/>
                </a:path>
              </a:pathLst>
            </a:custGeom>
            <a:solidFill>
              <a:srgbClr val="43613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081416" y="2008180"/>
            <a:ext cx="1826895" cy="9175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11454" marR="5080" lvl="0" indent="-199390" algn="l" defTabSz="914400" rtl="0" eaLnBrk="1" fontAlgn="auto" latinLnBrk="0" hangingPunct="1">
              <a:lnSpc>
                <a:spcPts val="346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Logged</a:t>
            </a:r>
            <a:r>
              <a:rPr kumimoji="0" sz="2950" b="1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2950" b="1" i="0" u="none" strike="noStrike" kern="1200" cap="none" spc="-8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</a:t>
            </a:r>
            <a:r>
              <a:rPr kumimoji="0" sz="2950" b="1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Mary</a:t>
            </a:r>
            <a:endParaRPr kumimoji="0" sz="2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7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303</Words>
  <Application>Microsoft Office PowerPoint</Application>
  <PresentationFormat>Custom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Courier New</vt:lpstr>
      <vt:lpstr>Lucida Sans Unicode</vt:lpstr>
      <vt:lpstr>Microsoft Tai Le</vt:lpstr>
      <vt:lpstr>Palatino Linotype</vt:lpstr>
      <vt:lpstr>Times New Roman</vt:lpstr>
      <vt:lpstr>Office Theme</vt:lpstr>
      <vt:lpstr>1_Office Theme</vt:lpstr>
      <vt:lpstr>Custom Access Denied Page</vt:lpstr>
      <vt:lpstr>Default Access Denied Page</vt:lpstr>
      <vt:lpstr>Custom Access Denied Page</vt:lpstr>
      <vt:lpstr>Development Process</vt:lpstr>
      <vt:lpstr>Step 1: Configure custom page access denied</vt:lpstr>
      <vt:lpstr>Step 2: Create Supporting Controller code and View Page</vt:lpstr>
      <vt:lpstr>Display Content Based on Roles</vt:lpstr>
      <vt:lpstr>Why Show These Links?</vt:lpstr>
      <vt:lpstr>Display Content Based on Roles</vt:lpstr>
      <vt:lpstr>Spring Security JSP Tags</vt:lpstr>
      <vt:lpstr>Display Content Based on Roles</vt:lpstr>
      <vt:lpstr>Spring Security JSP Tags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15-spring-security-custom-access-denied-page.pdf</dc:title>
  <dc:subject>luv2code</dc:subject>
  <dc:creator>www.luv2code.com</dc:creator>
  <cp:keywords>luv2code</cp:keywords>
  <cp:lastModifiedBy>Shaurya Jaiswal</cp:lastModifiedBy>
  <cp:revision>2</cp:revision>
  <dcterms:created xsi:type="dcterms:W3CDTF">2022-08-22T18:47:09Z</dcterms:created>
  <dcterms:modified xsi:type="dcterms:W3CDTF">2022-08-23T06:39:38Z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2018-01-11T00:00:00Z</vt:filetime>
  </property>
  <property fmtid="{D5CDD505-2E9C-101B-9397-08002B2CF9AE}" pid="3" name="Creator">
    <vt:lpwstr>luv2code</vt:lpwstr>
  </property>
  <property fmtid="{D5CDD505-2E9C-101B-9397-08002B2CF9AE}" pid="4" name="LastSaved">
    <vt:filetime>2022-08-22T00:00:00Z</vt:filetime>
  </property>
</Properties>
</file>